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01_D1DFCE49.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1" r:id="rId6"/>
    <p:sldId id="257" r:id="rId7"/>
    <p:sldId id="258" r:id="rId8"/>
    <p:sldId id="263" r:id="rId9"/>
    <p:sldId id="262" r:id="rId10"/>
    <p:sldId id="264" r:id="rId11"/>
    <p:sldId id="265" r:id="rId12"/>
    <p:sldId id="266" r:id="rId13"/>
    <p:sldId id="267" r:id="rId14"/>
    <p:sldId id="268" r:id="rId15"/>
    <p:sldId id="269" r:id="rId16"/>
    <p:sldId id="270" r:id="rId17"/>
    <p:sldId id="271" r:id="rId18"/>
    <p:sldId id="27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27AF477-0100-BEE2-F09C-E3640B1FA9FA}" name="Andrews-Blair, Jennifer" initials="AJ" userId="S::a730272@fmr.com::dfe01390-9531-4310-894d-60542f5a6eb2"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72E05B-0E52-A95D-ED8D-7852739ECA9B}" v="3" dt="2023-11-17T18:04:06.060"/>
    <p1510:client id="{5AC12473-E5CB-9A8E-E30F-B4C994EE332A}" v="2" dt="2023-11-20T21:43:51.915"/>
    <p1510:client id="{7F060D14-6304-26A7-C706-776754413627}" v="61" dt="2023-11-20T15:45:29.244"/>
    <p1510:client id="{84DF58D7-F280-B1C0-F53F-440C8348ED67}" v="3330" dt="2023-11-20T21:14:46.647"/>
    <p1510:client id="{9779B144-B613-EFDA-C7B5-041DC71FB267}" v="4" dt="2023-11-16T15:56:49.903"/>
    <p1510:client id="{9BB9444B-8ACC-DD91-1A50-F0ED2CE87D4E}" v="67" dt="2023-11-17T19:57:28.8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s-Blair, Jennifer" userId="S::a730272@fmr.com::dfe01390-9531-4310-894d-60542f5a6eb2" providerId="AD" clId="Web-{9BB9444B-8ACC-DD91-1A50-F0ED2CE87D4E}"/>
    <pc:docChg chg="mod modSld">
      <pc:chgData name="Andrews-Blair, Jennifer" userId="S::a730272@fmr.com::dfe01390-9531-4310-894d-60542f5a6eb2" providerId="AD" clId="Web-{9BB9444B-8ACC-DD91-1A50-F0ED2CE87D4E}" dt="2023-11-17T19:57:28.869" v="37"/>
      <pc:docMkLst>
        <pc:docMk/>
      </pc:docMkLst>
      <pc:sldChg chg="modSp addCm modCm">
        <pc:chgData name="Andrews-Blair, Jennifer" userId="S::a730272@fmr.com::dfe01390-9531-4310-894d-60542f5a6eb2" providerId="AD" clId="Web-{9BB9444B-8ACC-DD91-1A50-F0ED2CE87D4E}" dt="2023-11-17T19:57:28.869" v="37"/>
        <pc:sldMkLst>
          <pc:docMk/>
          <pc:sldMk cId="3558033527" sldId="256"/>
        </pc:sldMkLst>
        <pc:spChg chg="mod">
          <ac:chgData name="Andrews-Blair, Jennifer" userId="S::a730272@fmr.com::dfe01390-9531-4310-894d-60542f5a6eb2" providerId="AD" clId="Web-{9BB9444B-8ACC-DD91-1A50-F0ED2CE87D4E}" dt="2023-11-17T19:54:55.707" v="33" actId="20577"/>
          <ac:spMkLst>
            <pc:docMk/>
            <pc:sldMk cId="3558033527" sldId="256"/>
            <ac:spMk id="5" creationId="{B37B0820-A8A0-C119-98AF-16B3AC4F7849}"/>
          </ac:spMkLst>
        </pc:spChg>
        <pc:extLst>
          <p:ext xmlns:p="http://schemas.openxmlformats.org/presentationml/2006/main" uri="{D6D511B9-2390-475A-947B-AFAB55BFBCF1}">
            <pc226:cmChg xmlns:pc226="http://schemas.microsoft.com/office/powerpoint/2022/06/main/command" chg="add">
              <pc226:chgData name="Andrews-Blair, Jennifer" userId="S::a730272@fmr.com::dfe01390-9531-4310-894d-60542f5a6eb2" providerId="AD" clId="Web-{9BB9444B-8ACC-DD91-1A50-F0ED2CE87D4E}" dt="2023-11-17T19:57:28.869" v="37"/>
              <pc2:cmMkLst xmlns:pc2="http://schemas.microsoft.com/office/powerpoint/2019/9/main/command">
                <pc:docMk/>
                <pc:sldMk cId="3558033527" sldId="256"/>
                <pc2:cmMk id="{0FD279A8-E1F8-4240-8DD8-84BD03193663}"/>
              </pc2:cmMkLst>
              <pc226:cmRplyChg chg="add">
                <pc226:chgData name="Andrews-Blair, Jennifer" userId="S::a730272@fmr.com::dfe01390-9531-4310-894d-60542f5a6eb2" providerId="AD" clId="Web-{9BB9444B-8ACC-DD91-1A50-F0ED2CE87D4E}" dt="2023-11-17T19:57:28.869" v="37"/>
                <pc2:cmRplyMkLst xmlns:pc2="http://schemas.microsoft.com/office/powerpoint/2019/9/main/command">
                  <pc:docMk/>
                  <pc:sldMk cId="3558033527" sldId="256"/>
                  <pc2:cmMk id="{0FD279A8-E1F8-4240-8DD8-84BD03193663}"/>
                  <pc2:cmRplyMk id="{AC2BE457-EA0D-4C5A-A178-DD1C9C9CFE96}"/>
                </pc2:cmRplyMkLst>
              </pc226:cmRplyChg>
            </pc226:cmChg>
          </p:ext>
        </pc:extLst>
      </pc:sldChg>
      <pc:sldChg chg="addCm">
        <pc:chgData name="Andrews-Blair, Jennifer" userId="S::a730272@fmr.com::dfe01390-9531-4310-894d-60542f5a6eb2" providerId="AD" clId="Web-{9BB9444B-8ACC-DD91-1A50-F0ED2CE87D4E}" dt="2023-11-17T19:55:50.349" v="35"/>
        <pc:sldMkLst>
          <pc:docMk/>
          <pc:sldMk cId="3521105481" sldId="257"/>
        </pc:sldMkLst>
        <pc:extLst>
          <p:ext xmlns:p="http://schemas.openxmlformats.org/presentationml/2006/main" uri="{D6D511B9-2390-475A-947B-AFAB55BFBCF1}">
            <pc226:cmChg xmlns:pc226="http://schemas.microsoft.com/office/powerpoint/2022/06/main/command" chg="add">
              <pc226:chgData name="Andrews-Blair, Jennifer" userId="S::a730272@fmr.com::dfe01390-9531-4310-894d-60542f5a6eb2" providerId="AD" clId="Web-{9BB9444B-8ACC-DD91-1A50-F0ED2CE87D4E}" dt="2023-11-17T19:55:50.349" v="35"/>
              <pc2:cmMkLst xmlns:pc2="http://schemas.microsoft.com/office/powerpoint/2019/9/main/command">
                <pc:docMk/>
                <pc:sldMk cId="3521105481" sldId="257"/>
                <pc2:cmMk id="{AD46BD03-70BD-48C0-847B-DB29C858EDC7}"/>
              </pc2:cmMkLst>
            </pc226:cmChg>
          </p:ext>
        </pc:extLst>
      </pc:sldChg>
      <pc:sldChg chg="delSp">
        <pc:chgData name="Andrews-Blair, Jennifer" userId="S::a730272@fmr.com::dfe01390-9531-4310-894d-60542f5a6eb2" providerId="AD" clId="Web-{9BB9444B-8ACC-DD91-1A50-F0ED2CE87D4E}" dt="2023-11-17T19:52:36.810" v="1"/>
        <pc:sldMkLst>
          <pc:docMk/>
          <pc:sldMk cId="3925685395" sldId="258"/>
        </pc:sldMkLst>
        <pc:spChg chg="del">
          <ac:chgData name="Andrews-Blair, Jennifer" userId="S::a730272@fmr.com::dfe01390-9531-4310-894d-60542f5a6eb2" providerId="AD" clId="Web-{9BB9444B-8ACC-DD91-1A50-F0ED2CE87D4E}" dt="2023-11-17T19:52:34.389" v="0"/>
          <ac:spMkLst>
            <pc:docMk/>
            <pc:sldMk cId="3925685395" sldId="258"/>
            <ac:spMk id="8" creationId="{73FBD07B-42C3-5FAD-2E24-4D6BD196E584}"/>
          </ac:spMkLst>
        </pc:spChg>
        <pc:spChg chg="del">
          <ac:chgData name="Andrews-Blair, Jennifer" userId="S::a730272@fmr.com::dfe01390-9531-4310-894d-60542f5a6eb2" providerId="AD" clId="Web-{9BB9444B-8ACC-DD91-1A50-F0ED2CE87D4E}" dt="2023-11-17T19:52:36.810" v="1"/>
          <ac:spMkLst>
            <pc:docMk/>
            <pc:sldMk cId="3925685395" sldId="258"/>
            <ac:spMk id="9" creationId="{079F81ED-9882-FF7C-E071-B6D4D104B0AF}"/>
          </ac:spMkLst>
        </pc:spChg>
      </pc:sldChg>
    </pc:docChg>
  </pc:docChgLst>
  <pc:docChgLst>
    <pc:chgData name="Rutledge, Amelia" userId="S::a608918@fmr.com::402c26d2-3e93-4ef0-8f2f-3ede40e62516" providerId="AD" clId="Web-{5AC12473-E5CB-9A8E-E30F-B4C994EE332A}"/>
    <pc:docChg chg="sldOrd">
      <pc:chgData name="Rutledge, Amelia" userId="S::a608918@fmr.com::402c26d2-3e93-4ef0-8f2f-3ede40e62516" providerId="AD" clId="Web-{5AC12473-E5CB-9A8E-E30F-B4C994EE332A}" dt="2023-11-20T21:43:51.915" v="1"/>
      <pc:docMkLst>
        <pc:docMk/>
      </pc:docMkLst>
      <pc:sldChg chg="ord">
        <pc:chgData name="Rutledge, Amelia" userId="S::a608918@fmr.com::402c26d2-3e93-4ef0-8f2f-3ede40e62516" providerId="AD" clId="Web-{5AC12473-E5CB-9A8E-E30F-B4C994EE332A}" dt="2023-11-20T21:43:51.915" v="1"/>
        <pc:sldMkLst>
          <pc:docMk/>
          <pc:sldMk cId="4218346596" sldId="265"/>
        </pc:sldMkLst>
      </pc:sldChg>
      <pc:sldChg chg="ord">
        <pc:chgData name="Rutledge, Amelia" userId="S::a608918@fmr.com::402c26d2-3e93-4ef0-8f2f-3ede40e62516" providerId="AD" clId="Web-{5AC12473-E5CB-9A8E-E30F-B4C994EE332A}" dt="2023-11-20T21:43:37.415" v="0"/>
        <pc:sldMkLst>
          <pc:docMk/>
          <pc:sldMk cId="1679647715" sldId="266"/>
        </pc:sldMkLst>
      </pc:sldChg>
    </pc:docChg>
  </pc:docChgLst>
  <pc:docChgLst>
    <pc:chgData name="Rutledge, Amelia" userId="S::a608918@fmr.com::402c26d2-3e93-4ef0-8f2f-3ede40e62516" providerId="AD" clId="Web-{1C72E05B-0E52-A95D-ED8D-7852739ECA9B}"/>
    <pc:docChg chg="sldOrd">
      <pc:chgData name="Rutledge, Amelia" userId="S::a608918@fmr.com::402c26d2-3e93-4ef0-8f2f-3ede40e62516" providerId="AD" clId="Web-{1C72E05B-0E52-A95D-ED8D-7852739ECA9B}" dt="2023-11-17T18:04:06.060" v="2"/>
      <pc:docMkLst>
        <pc:docMk/>
      </pc:docMkLst>
      <pc:sldChg chg="ord">
        <pc:chgData name="Rutledge, Amelia" userId="S::a608918@fmr.com::402c26d2-3e93-4ef0-8f2f-3ede40e62516" providerId="AD" clId="Web-{1C72E05B-0E52-A95D-ED8D-7852739ECA9B}" dt="2023-11-17T18:04:06.060" v="2"/>
        <pc:sldMkLst>
          <pc:docMk/>
          <pc:sldMk cId="3558033527" sldId="256"/>
        </pc:sldMkLst>
      </pc:sldChg>
    </pc:docChg>
  </pc:docChgLst>
  <pc:docChgLst>
    <pc:chgData name="Andrews-Blair, Jennifer" userId="S::a730272@fmr.com::dfe01390-9531-4310-894d-60542f5a6eb2" providerId="AD" clId="Web-{84DF58D7-F280-B1C0-F53F-440C8348ED67}"/>
    <pc:docChg chg="modSld">
      <pc:chgData name="Andrews-Blair, Jennifer" userId="S::a730272@fmr.com::dfe01390-9531-4310-894d-60542f5a6eb2" providerId="AD" clId="Web-{84DF58D7-F280-B1C0-F53F-440C8348ED67}" dt="2023-11-20T21:14:45.366" v="1675" actId="20577"/>
      <pc:docMkLst>
        <pc:docMk/>
      </pc:docMkLst>
      <pc:sldChg chg="addSp modSp">
        <pc:chgData name="Andrews-Blair, Jennifer" userId="S::a730272@fmr.com::dfe01390-9531-4310-894d-60542f5a6eb2" providerId="AD" clId="Web-{84DF58D7-F280-B1C0-F53F-440C8348ED67}" dt="2023-11-20T20:55:46.309" v="245" actId="20577"/>
        <pc:sldMkLst>
          <pc:docMk/>
          <pc:sldMk cId="3521105481" sldId="257"/>
        </pc:sldMkLst>
        <pc:spChg chg="add mod">
          <ac:chgData name="Andrews-Blair, Jennifer" userId="S::a730272@fmr.com::dfe01390-9531-4310-894d-60542f5a6eb2" providerId="AD" clId="Web-{84DF58D7-F280-B1C0-F53F-440C8348ED67}" dt="2023-11-20T20:55:46.309" v="245" actId="20577"/>
          <ac:spMkLst>
            <pc:docMk/>
            <pc:sldMk cId="3521105481" sldId="257"/>
            <ac:spMk id="3" creationId="{135D9DA8-9DEC-FABE-635A-5896D8865903}"/>
          </ac:spMkLst>
        </pc:spChg>
      </pc:sldChg>
      <pc:sldChg chg="modSp">
        <pc:chgData name="Andrews-Blair, Jennifer" userId="S::a730272@fmr.com::dfe01390-9531-4310-894d-60542f5a6eb2" providerId="AD" clId="Web-{84DF58D7-F280-B1C0-F53F-440C8348ED67}" dt="2023-11-20T20:58:59.519" v="441" actId="20577"/>
        <pc:sldMkLst>
          <pc:docMk/>
          <pc:sldMk cId="3925685395" sldId="258"/>
        </pc:sldMkLst>
        <pc:spChg chg="mod">
          <ac:chgData name="Andrews-Blair, Jennifer" userId="S::a730272@fmr.com::dfe01390-9531-4310-894d-60542f5a6eb2" providerId="AD" clId="Web-{84DF58D7-F280-B1C0-F53F-440C8348ED67}" dt="2023-11-20T20:58:59.519" v="441" actId="20577"/>
          <ac:spMkLst>
            <pc:docMk/>
            <pc:sldMk cId="3925685395" sldId="258"/>
            <ac:spMk id="11" creationId="{0D07AC80-646D-B9A7-86DA-B43E59635722}"/>
          </ac:spMkLst>
        </pc:spChg>
      </pc:sldChg>
      <pc:sldChg chg="delSp modSp">
        <pc:chgData name="Andrews-Blair, Jennifer" userId="S::a730272@fmr.com::dfe01390-9531-4310-894d-60542f5a6eb2" providerId="AD" clId="Web-{84DF58D7-F280-B1C0-F53F-440C8348ED67}" dt="2023-11-20T21:04:01.655" v="772" actId="20577"/>
        <pc:sldMkLst>
          <pc:docMk/>
          <pc:sldMk cId="1552641213" sldId="262"/>
        </pc:sldMkLst>
        <pc:spChg chg="del mod">
          <ac:chgData name="Andrews-Blair, Jennifer" userId="S::a730272@fmr.com::dfe01390-9531-4310-894d-60542f5a6eb2" providerId="AD" clId="Web-{84DF58D7-F280-B1C0-F53F-440C8348ED67}" dt="2023-11-20T21:00:59.476" v="619"/>
          <ac:spMkLst>
            <pc:docMk/>
            <pc:sldMk cId="1552641213" sldId="262"/>
            <ac:spMk id="8" creationId="{AE173FA0-114B-DA6A-7B29-7E8ED46F483C}"/>
          </ac:spMkLst>
        </pc:spChg>
        <pc:spChg chg="del">
          <ac:chgData name="Andrews-Blair, Jennifer" userId="S::a730272@fmr.com::dfe01390-9531-4310-894d-60542f5a6eb2" providerId="AD" clId="Web-{84DF58D7-F280-B1C0-F53F-440C8348ED67}" dt="2023-11-20T21:01:00.773" v="620"/>
          <ac:spMkLst>
            <pc:docMk/>
            <pc:sldMk cId="1552641213" sldId="262"/>
            <ac:spMk id="9" creationId="{965AC95B-3707-EFBC-A804-A6ADAF33616E}"/>
          </ac:spMkLst>
        </pc:spChg>
        <pc:spChg chg="mod">
          <ac:chgData name="Andrews-Blair, Jennifer" userId="S::a730272@fmr.com::dfe01390-9531-4310-894d-60542f5a6eb2" providerId="AD" clId="Web-{84DF58D7-F280-B1C0-F53F-440C8348ED67}" dt="2023-11-20T21:04:01.655" v="772" actId="20577"/>
          <ac:spMkLst>
            <pc:docMk/>
            <pc:sldMk cId="1552641213" sldId="262"/>
            <ac:spMk id="11" creationId="{A2A37347-25A0-36A6-E23F-7CA06A2A8A57}"/>
          </ac:spMkLst>
        </pc:spChg>
      </pc:sldChg>
      <pc:sldChg chg="delSp modSp">
        <pc:chgData name="Andrews-Blair, Jennifer" userId="S::a730272@fmr.com::dfe01390-9531-4310-894d-60542f5a6eb2" providerId="AD" clId="Web-{84DF58D7-F280-B1C0-F53F-440C8348ED67}" dt="2023-11-20T21:00:52.117" v="617" actId="20577"/>
        <pc:sldMkLst>
          <pc:docMk/>
          <pc:sldMk cId="2017864334" sldId="263"/>
        </pc:sldMkLst>
        <pc:spChg chg="del">
          <ac:chgData name="Andrews-Blair, Jennifer" userId="S::a730272@fmr.com::dfe01390-9531-4310-894d-60542f5a6eb2" providerId="AD" clId="Web-{84DF58D7-F280-B1C0-F53F-440C8348ED67}" dt="2023-11-20T20:59:06.925" v="442"/>
          <ac:spMkLst>
            <pc:docMk/>
            <pc:sldMk cId="2017864334" sldId="263"/>
            <ac:spMk id="8" creationId="{67FC0DAB-F78A-9814-7EB6-762F1863A291}"/>
          </ac:spMkLst>
        </pc:spChg>
        <pc:spChg chg="mod">
          <ac:chgData name="Andrews-Blair, Jennifer" userId="S::a730272@fmr.com::dfe01390-9531-4310-894d-60542f5a6eb2" providerId="AD" clId="Web-{84DF58D7-F280-B1C0-F53F-440C8348ED67}" dt="2023-11-20T21:00:52.117" v="617" actId="20577"/>
          <ac:spMkLst>
            <pc:docMk/>
            <pc:sldMk cId="2017864334" sldId="263"/>
            <ac:spMk id="9" creationId="{98A9A692-3E0C-BB9F-F24D-17B14B55A2A2}"/>
          </ac:spMkLst>
        </pc:spChg>
        <pc:spChg chg="del">
          <ac:chgData name="Andrews-Blair, Jennifer" userId="S::a730272@fmr.com::dfe01390-9531-4310-894d-60542f5a6eb2" providerId="AD" clId="Web-{84DF58D7-F280-B1C0-F53F-440C8348ED67}" dt="2023-11-20T20:59:09.254" v="443"/>
          <ac:spMkLst>
            <pc:docMk/>
            <pc:sldMk cId="2017864334" sldId="263"/>
            <ac:spMk id="11" creationId="{936C5A00-629E-9D9A-8BF7-A26DEB85C01C}"/>
          </ac:spMkLst>
        </pc:spChg>
      </pc:sldChg>
      <pc:sldChg chg="addSp modSp">
        <pc:chgData name="Andrews-Blair, Jennifer" userId="S::a730272@fmr.com::dfe01390-9531-4310-894d-60542f5a6eb2" providerId="AD" clId="Web-{84DF58D7-F280-B1C0-F53F-440C8348ED67}" dt="2023-11-20T21:04:46.625" v="784" actId="1076"/>
        <pc:sldMkLst>
          <pc:docMk/>
          <pc:sldMk cId="1829515542" sldId="264"/>
        </pc:sldMkLst>
        <pc:spChg chg="add mod">
          <ac:chgData name="Andrews-Blair, Jennifer" userId="S::a730272@fmr.com::dfe01390-9531-4310-894d-60542f5a6eb2" providerId="AD" clId="Web-{84DF58D7-F280-B1C0-F53F-440C8348ED67}" dt="2023-11-20T21:04:46.625" v="784" actId="1076"/>
          <ac:spMkLst>
            <pc:docMk/>
            <pc:sldMk cId="1829515542" sldId="264"/>
            <ac:spMk id="3" creationId="{8A467CBB-FEEB-FB04-E0E9-C4C61D22247E}"/>
          </ac:spMkLst>
        </pc:spChg>
      </pc:sldChg>
      <pc:sldChg chg="delSp modSp">
        <pc:chgData name="Andrews-Blair, Jennifer" userId="S::a730272@fmr.com::dfe01390-9531-4310-894d-60542f5a6eb2" providerId="AD" clId="Web-{84DF58D7-F280-B1C0-F53F-440C8348ED67}" dt="2023-11-20T21:08:07.226" v="1196" actId="1076"/>
        <pc:sldMkLst>
          <pc:docMk/>
          <pc:sldMk cId="4218346596" sldId="265"/>
        </pc:sldMkLst>
        <pc:spChg chg="del">
          <ac:chgData name="Andrews-Blair, Jennifer" userId="S::a730272@fmr.com::dfe01390-9531-4310-894d-60542f5a6eb2" providerId="AD" clId="Web-{84DF58D7-F280-B1C0-F53F-440C8348ED67}" dt="2023-11-20T20:48:43.325" v="195"/>
          <ac:spMkLst>
            <pc:docMk/>
            <pc:sldMk cId="4218346596" sldId="265"/>
            <ac:spMk id="8" creationId="{73FBD07B-42C3-5FAD-2E24-4D6BD196E584}"/>
          </ac:spMkLst>
        </pc:spChg>
        <pc:spChg chg="mod">
          <ac:chgData name="Andrews-Blair, Jennifer" userId="S::a730272@fmr.com::dfe01390-9531-4310-894d-60542f5a6eb2" providerId="AD" clId="Web-{84DF58D7-F280-B1C0-F53F-440C8348ED67}" dt="2023-11-20T21:08:07.226" v="1196" actId="1076"/>
          <ac:spMkLst>
            <pc:docMk/>
            <pc:sldMk cId="4218346596" sldId="265"/>
            <ac:spMk id="9" creationId="{079F81ED-9882-FF7C-E071-B6D4D104B0AF}"/>
          </ac:spMkLst>
        </pc:spChg>
        <pc:spChg chg="del mod">
          <ac:chgData name="Andrews-Blair, Jennifer" userId="S::a730272@fmr.com::dfe01390-9531-4310-894d-60542f5a6eb2" providerId="AD" clId="Web-{84DF58D7-F280-B1C0-F53F-440C8348ED67}" dt="2023-11-20T20:48:41.200" v="194"/>
          <ac:spMkLst>
            <pc:docMk/>
            <pc:sldMk cId="4218346596" sldId="265"/>
            <ac:spMk id="11" creationId="{0D07AC80-646D-B9A7-86DA-B43E59635722}"/>
          </ac:spMkLst>
        </pc:spChg>
      </pc:sldChg>
      <pc:sldChg chg="delSp modSp">
        <pc:chgData name="Andrews-Blair, Jennifer" userId="S::a730272@fmr.com::dfe01390-9531-4310-894d-60542f5a6eb2" providerId="AD" clId="Web-{84DF58D7-F280-B1C0-F53F-440C8348ED67}" dt="2023-11-20T21:09:28.714" v="1302" actId="20577"/>
        <pc:sldMkLst>
          <pc:docMk/>
          <pc:sldMk cId="1679647715" sldId="266"/>
        </pc:sldMkLst>
        <pc:spChg chg="mod">
          <ac:chgData name="Andrews-Blair, Jennifer" userId="S::a730272@fmr.com::dfe01390-9531-4310-894d-60542f5a6eb2" providerId="AD" clId="Web-{84DF58D7-F280-B1C0-F53F-440C8348ED67}" dt="2023-11-20T21:09:28.714" v="1302" actId="20577"/>
          <ac:spMkLst>
            <pc:docMk/>
            <pc:sldMk cId="1679647715" sldId="266"/>
            <ac:spMk id="8" creationId="{67FC0DAB-F78A-9814-7EB6-762F1863A291}"/>
          </ac:spMkLst>
        </pc:spChg>
        <pc:spChg chg="del">
          <ac:chgData name="Andrews-Blair, Jennifer" userId="S::a730272@fmr.com::dfe01390-9531-4310-894d-60542f5a6eb2" providerId="AD" clId="Web-{84DF58D7-F280-B1C0-F53F-440C8348ED67}" dt="2023-11-20T21:08:13.039" v="1197"/>
          <ac:spMkLst>
            <pc:docMk/>
            <pc:sldMk cId="1679647715" sldId="266"/>
            <ac:spMk id="9" creationId="{98A9A692-3E0C-BB9F-F24D-17B14B55A2A2}"/>
          </ac:spMkLst>
        </pc:spChg>
        <pc:spChg chg="del">
          <ac:chgData name="Andrews-Blair, Jennifer" userId="S::a730272@fmr.com::dfe01390-9531-4310-894d-60542f5a6eb2" providerId="AD" clId="Web-{84DF58D7-F280-B1C0-F53F-440C8348ED67}" dt="2023-11-20T21:08:15.164" v="1198"/>
          <ac:spMkLst>
            <pc:docMk/>
            <pc:sldMk cId="1679647715" sldId="266"/>
            <ac:spMk id="11" creationId="{936C5A00-629E-9D9A-8BF7-A26DEB85C01C}"/>
          </ac:spMkLst>
        </pc:spChg>
      </pc:sldChg>
      <pc:sldChg chg="delSp modSp">
        <pc:chgData name="Andrews-Blair, Jennifer" userId="S::a730272@fmr.com::dfe01390-9531-4310-894d-60542f5a6eb2" providerId="AD" clId="Web-{84DF58D7-F280-B1C0-F53F-440C8348ED67}" dt="2023-11-20T21:09:54.965" v="1308" actId="1076"/>
        <pc:sldMkLst>
          <pc:docMk/>
          <pc:sldMk cId="1716301586" sldId="267"/>
        </pc:sldMkLst>
        <pc:spChg chg="del">
          <ac:chgData name="Andrews-Blair, Jennifer" userId="S::a730272@fmr.com::dfe01390-9531-4310-894d-60542f5a6eb2" providerId="AD" clId="Web-{84DF58D7-F280-B1C0-F53F-440C8348ED67}" dt="2023-11-20T21:09:35.151" v="1303"/>
          <ac:spMkLst>
            <pc:docMk/>
            <pc:sldMk cId="1716301586" sldId="267"/>
            <ac:spMk id="8" creationId="{AE173FA0-114B-DA6A-7B29-7E8ED46F483C}"/>
          </ac:spMkLst>
        </pc:spChg>
        <pc:spChg chg="mod">
          <ac:chgData name="Andrews-Blair, Jennifer" userId="S::a730272@fmr.com::dfe01390-9531-4310-894d-60542f5a6eb2" providerId="AD" clId="Web-{84DF58D7-F280-B1C0-F53F-440C8348ED67}" dt="2023-11-20T21:09:54.965" v="1308" actId="1076"/>
          <ac:spMkLst>
            <pc:docMk/>
            <pc:sldMk cId="1716301586" sldId="267"/>
            <ac:spMk id="9" creationId="{965AC95B-3707-EFBC-A804-A6ADAF33616E}"/>
          </ac:spMkLst>
        </pc:spChg>
        <pc:spChg chg="del">
          <ac:chgData name="Andrews-Blair, Jennifer" userId="S::a730272@fmr.com::dfe01390-9531-4310-894d-60542f5a6eb2" providerId="AD" clId="Web-{84DF58D7-F280-B1C0-F53F-440C8348ED67}" dt="2023-11-20T21:09:37.276" v="1304"/>
          <ac:spMkLst>
            <pc:docMk/>
            <pc:sldMk cId="1716301586" sldId="267"/>
            <ac:spMk id="11" creationId="{A2A37347-25A0-36A6-E23F-7CA06A2A8A57}"/>
          </ac:spMkLst>
        </pc:spChg>
      </pc:sldChg>
      <pc:sldChg chg="addSp modSp">
        <pc:chgData name="Andrews-Blair, Jennifer" userId="S::a730272@fmr.com::dfe01390-9531-4310-894d-60542f5a6eb2" providerId="AD" clId="Web-{84DF58D7-F280-B1C0-F53F-440C8348ED67}" dt="2023-11-20T21:10:37.622" v="1317" actId="20577"/>
        <pc:sldMkLst>
          <pc:docMk/>
          <pc:sldMk cId="1840822104" sldId="268"/>
        </pc:sldMkLst>
        <pc:spChg chg="add mod">
          <ac:chgData name="Andrews-Blair, Jennifer" userId="S::a730272@fmr.com::dfe01390-9531-4310-894d-60542f5a6eb2" providerId="AD" clId="Web-{84DF58D7-F280-B1C0-F53F-440C8348ED67}" dt="2023-11-20T21:10:37.622" v="1317" actId="20577"/>
          <ac:spMkLst>
            <pc:docMk/>
            <pc:sldMk cId="1840822104" sldId="268"/>
            <ac:spMk id="3" creationId="{725F1FAB-1697-F5C4-CC87-30EFCE7777C7}"/>
          </ac:spMkLst>
        </pc:spChg>
      </pc:sldChg>
      <pc:sldChg chg="delSp modSp">
        <pc:chgData name="Andrews-Blair, Jennifer" userId="S::a730272@fmr.com::dfe01390-9531-4310-894d-60542f5a6eb2" providerId="AD" clId="Web-{84DF58D7-F280-B1C0-F53F-440C8348ED67}" dt="2023-11-20T21:14:00.255" v="1588" actId="1076"/>
        <pc:sldMkLst>
          <pc:docMk/>
          <pc:sldMk cId="355788616" sldId="269"/>
        </pc:sldMkLst>
        <pc:spChg chg="del">
          <ac:chgData name="Andrews-Blair, Jennifer" userId="S::a730272@fmr.com::dfe01390-9531-4310-894d-60542f5a6eb2" providerId="AD" clId="Web-{84DF58D7-F280-B1C0-F53F-440C8348ED67}" dt="2023-11-20T20:52:07.863" v="199"/>
          <ac:spMkLst>
            <pc:docMk/>
            <pc:sldMk cId="355788616" sldId="269"/>
            <ac:spMk id="8" creationId="{73FBD07B-42C3-5FAD-2E24-4D6BD196E584}"/>
          </ac:spMkLst>
        </pc:spChg>
        <pc:spChg chg="mod">
          <ac:chgData name="Andrews-Blair, Jennifer" userId="S::a730272@fmr.com::dfe01390-9531-4310-894d-60542f5a6eb2" providerId="AD" clId="Web-{84DF58D7-F280-B1C0-F53F-440C8348ED67}" dt="2023-11-20T21:14:00.255" v="1588" actId="1076"/>
          <ac:spMkLst>
            <pc:docMk/>
            <pc:sldMk cId="355788616" sldId="269"/>
            <ac:spMk id="9" creationId="{079F81ED-9882-FF7C-E071-B6D4D104B0AF}"/>
          </ac:spMkLst>
        </pc:spChg>
        <pc:spChg chg="del">
          <ac:chgData name="Andrews-Blair, Jennifer" userId="S::a730272@fmr.com::dfe01390-9531-4310-894d-60542f5a6eb2" providerId="AD" clId="Web-{84DF58D7-F280-B1C0-F53F-440C8348ED67}" dt="2023-11-20T20:52:09.770" v="200"/>
          <ac:spMkLst>
            <pc:docMk/>
            <pc:sldMk cId="355788616" sldId="269"/>
            <ac:spMk id="11" creationId="{0D07AC80-646D-B9A7-86DA-B43E59635722}"/>
          </ac:spMkLst>
        </pc:spChg>
      </pc:sldChg>
      <pc:sldChg chg="delSp modSp">
        <pc:chgData name="Andrews-Blair, Jennifer" userId="S::a730272@fmr.com::dfe01390-9531-4310-894d-60542f5a6eb2" providerId="AD" clId="Web-{84DF58D7-F280-B1C0-F53F-440C8348ED67}" dt="2023-11-20T21:14:45.366" v="1675" actId="20577"/>
        <pc:sldMkLst>
          <pc:docMk/>
          <pc:sldMk cId="3784343813" sldId="270"/>
        </pc:sldMkLst>
        <pc:spChg chg="del">
          <ac:chgData name="Andrews-Blair, Jennifer" userId="S::a730272@fmr.com::dfe01390-9531-4310-894d-60542f5a6eb2" providerId="AD" clId="Web-{84DF58D7-F280-B1C0-F53F-440C8348ED67}" dt="2023-11-20T21:13:52.036" v="1585"/>
          <ac:spMkLst>
            <pc:docMk/>
            <pc:sldMk cId="3784343813" sldId="270"/>
            <ac:spMk id="8" creationId="{67FC0DAB-F78A-9814-7EB6-762F1863A291}"/>
          </ac:spMkLst>
        </pc:spChg>
        <pc:spChg chg="mod">
          <ac:chgData name="Andrews-Blair, Jennifer" userId="S::a730272@fmr.com::dfe01390-9531-4310-894d-60542f5a6eb2" providerId="AD" clId="Web-{84DF58D7-F280-B1C0-F53F-440C8348ED67}" dt="2023-11-20T21:14:45.366" v="1675" actId="20577"/>
          <ac:spMkLst>
            <pc:docMk/>
            <pc:sldMk cId="3784343813" sldId="270"/>
            <ac:spMk id="9" creationId="{98A9A692-3E0C-BB9F-F24D-17B14B55A2A2}"/>
          </ac:spMkLst>
        </pc:spChg>
        <pc:spChg chg="del">
          <ac:chgData name="Andrews-Blair, Jennifer" userId="S::a730272@fmr.com::dfe01390-9531-4310-894d-60542f5a6eb2" providerId="AD" clId="Web-{84DF58D7-F280-B1C0-F53F-440C8348ED67}" dt="2023-11-20T21:13:55.176" v="1586"/>
          <ac:spMkLst>
            <pc:docMk/>
            <pc:sldMk cId="3784343813" sldId="270"/>
            <ac:spMk id="11" creationId="{936C5A00-629E-9D9A-8BF7-A26DEB85C01C}"/>
          </ac:spMkLst>
        </pc:spChg>
      </pc:sldChg>
      <pc:sldChg chg="delSp modSp">
        <pc:chgData name="Andrews-Blair, Jennifer" userId="S::a730272@fmr.com::dfe01390-9531-4310-894d-60542f5a6eb2" providerId="AD" clId="Web-{84DF58D7-F280-B1C0-F53F-440C8348ED67}" dt="2023-11-20T21:12:15.142" v="1409" actId="20577"/>
        <pc:sldMkLst>
          <pc:docMk/>
          <pc:sldMk cId="701995246" sldId="271"/>
        </pc:sldMkLst>
        <pc:spChg chg="mod">
          <ac:chgData name="Andrews-Blair, Jennifer" userId="S::a730272@fmr.com::dfe01390-9531-4310-894d-60542f5a6eb2" providerId="AD" clId="Web-{84DF58D7-F280-B1C0-F53F-440C8348ED67}" dt="2023-11-20T21:12:15.142" v="1409" actId="20577"/>
          <ac:spMkLst>
            <pc:docMk/>
            <pc:sldMk cId="701995246" sldId="271"/>
            <ac:spMk id="8" creationId="{AE173FA0-114B-DA6A-7B29-7E8ED46F483C}"/>
          </ac:spMkLst>
        </pc:spChg>
        <pc:spChg chg="del">
          <ac:chgData name="Andrews-Blair, Jennifer" userId="S::a730272@fmr.com::dfe01390-9531-4310-894d-60542f5a6eb2" providerId="AD" clId="Web-{84DF58D7-F280-B1C0-F53F-440C8348ED67}" dt="2023-11-20T21:10:57.748" v="1318"/>
          <ac:spMkLst>
            <pc:docMk/>
            <pc:sldMk cId="701995246" sldId="271"/>
            <ac:spMk id="9" creationId="{965AC95B-3707-EFBC-A804-A6ADAF33616E}"/>
          </ac:spMkLst>
        </pc:spChg>
        <pc:spChg chg="del">
          <ac:chgData name="Andrews-Blair, Jennifer" userId="S::a730272@fmr.com::dfe01390-9531-4310-894d-60542f5a6eb2" providerId="AD" clId="Web-{84DF58D7-F280-B1C0-F53F-440C8348ED67}" dt="2023-11-20T21:10:58.936" v="1319"/>
          <ac:spMkLst>
            <pc:docMk/>
            <pc:sldMk cId="701995246" sldId="271"/>
            <ac:spMk id="11" creationId="{A2A37347-25A0-36A6-E23F-7CA06A2A8A57}"/>
          </ac:spMkLst>
        </pc:spChg>
      </pc:sldChg>
    </pc:docChg>
  </pc:docChgLst>
  <pc:docChgLst>
    <pc:chgData name="Andrews-Blair, Jennifer" userId="S::a730272@fmr.com::dfe01390-9531-4310-894d-60542f5a6eb2" providerId="AD" clId="Web-{9779B144-B613-EFDA-C7B5-041DC71FB267}"/>
    <pc:docChg chg="modSld">
      <pc:chgData name="Andrews-Blair, Jennifer" userId="S::a730272@fmr.com::dfe01390-9531-4310-894d-60542f5a6eb2" providerId="AD" clId="Web-{9779B144-B613-EFDA-C7B5-041DC71FB267}" dt="2023-11-16T15:56:49.903" v="3"/>
      <pc:docMkLst>
        <pc:docMk/>
      </pc:docMkLst>
      <pc:sldChg chg="addSp delSp">
        <pc:chgData name="Andrews-Blair, Jennifer" userId="S::a730272@fmr.com::dfe01390-9531-4310-894d-60542f5a6eb2" providerId="AD" clId="Web-{9779B144-B613-EFDA-C7B5-041DC71FB267}" dt="2023-11-16T15:56:49.903" v="3"/>
        <pc:sldMkLst>
          <pc:docMk/>
          <pc:sldMk cId="3925685395" sldId="258"/>
        </pc:sldMkLst>
        <pc:spChg chg="add del">
          <ac:chgData name="Andrews-Blair, Jennifer" userId="S::a730272@fmr.com::dfe01390-9531-4310-894d-60542f5a6eb2" providerId="AD" clId="Web-{9779B144-B613-EFDA-C7B5-041DC71FB267}" dt="2023-11-16T15:56:47.981" v="2"/>
          <ac:spMkLst>
            <pc:docMk/>
            <pc:sldMk cId="3925685395" sldId="258"/>
            <ac:spMk id="8" creationId="{73FBD07B-42C3-5FAD-2E24-4D6BD196E584}"/>
          </ac:spMkLst>
        </pc:spChg>
        <pc:spChg chg="add del">
          <ac:chgData name="Andrews-Blair, Jennifer" userId="S::a730272@fmr.com::dfe01390-9531-4310-894d-60542f5a6eb2" providerId="AD" clId="Web-{9779B144-B613-EFDA-C7B5-041DC71FB267}" dt="2023-11-16T15:56:49.903" v="3"/>
          <ac:spMkLst>
            <pc:docMk/>
            <pc:sldMk cId="3925685395" sldId="258"/>
            <ac:spMk id="9" creationId="{079F81ED-9882-FF7C-E071-B6D4D104B0AF}"/>
          </ac:spMkLst>
        </pc:spChg>
      </pc:sldChg>
    </pc:docChg>
  </pc:docChgLst>
  <pc:docChgLst>
    <pc:chgData name="Andrews-Blair, Jennifer" userId="S::a730272@fmr.com::dfe01390-9531-4310-894d-60542f5a6eb2" providerId="AD" clId="Web-{7F060D14-6304-26A7-C706-776754413627}"/>
    <pc:docChg chg="modSld">
      <pc:chgData name="Andrews-Blair, Jennifer" userId="S::a730272@fmr.com::dfe01390-9531-4310-894d-60542f5a6eb2" providerId="AD" clId="Web-{7F060D14-6304-26A7-C706-776754413627}" dt="2023-11-20T15:45:29.244" v="31"/>
      <pc:docMkLst>
        <pc:docMk/>
      </pc:docMkLst>
      <pc:sldChg chg="modSp delCm">
        <pc:chgData name="Andrews-Blair, Jennifer" userId="S::a730272@fmr.com::dfe01390-9531-4310-894d-60542f5a6eb2" providerId="AD" clId="Web-{7F060D14-6304-26A7-C706-776754413627}" dt="2023-11-20T15:45:29.244" v="31"/>
        <pc:sldMkLst>
          <pc:docMk/>
          <pc:sldMk cId="3558033527" sldId="256"/>
        </pc:sldMkLst>
        <pc:spChg chg="mod">
          <ac:chgData name="Andrews-Blair, Jennifer" userId="S::a730272@fmr.com::dfe01390-9531-4310-894d-60542f5a6eb2" providerId="AD" clId="Web-{7F060D14-6304-26A7-C706-776754413627}" dt="2023-11-20T15:45:24.134" v="30" actId="20577"/>
          <ac:spMkLst>
            <pc:docMk/>
            <pc:sldMk cId="3558033527" sldId="256"/>
            <ac:spMk id="5" creationId="{B37B0820-A8A0-C119-98AF-16B3AC4F7849}"/>
          </ac:spMkLst>
        </pc:spChg>
        <pc:extLst>
          <p:ext xmlns:p="http://schemas.openxmlformats.org/presentationml/2006/main" uri="{D6D511B9-2390-475A-947B-AFAB55BFBCF1}">
            <pc226:cmChg xmlns:pc226="http://schemas.microsoft.com/office/powerpoint/2022/06/main/command" chg="del">
              <pc226:chgData name="Andrews-Blair, Jennifer" userId="S::a730272@fmr.com::dfe01390-9531-4310-894d-60542f5a6eb2" providerId="AD" clId="Web-{7F060D14-6304-26A7-C706-776754413627}" dt="2023-11-20T15:45:29.244" v="31"/>
              <pc2:cmMkLst xmlns:pc2="http://schemas.microsoft.com/office/powerpoint/2019/9/main/command">
                <pc:docMk/>
                <pc:sldMk cId="3558033527" sldId="256"/>
                <pc2:cmMk id="{0FD279A8-E1F8-4240-8DD8-84BD03193663}"/>
              </pc2:cmMkLst>
            </pc226:cmChg>
          </p:ext>
        </pc:extLst>
      </pc:sldChg>
    </pc:docChg>
  </pc:docChgLst>
</pc:chgInfo>
</file>

<file path=ppt/comments/modernComment_101_D1DFCE49.xml><?xml version="1.0" encoding="utf-8"?>
<p188:cmLst xmlns:a="http://schemas.openxmlformats.org/drawingml/2006/main" xmlns:r="http://schemas.openxmlformats.org/officeDocument/2006/relationships" xmlns:p188="http://schemas.microsoft.com/office/powerpoint/2018/8/main">
  <p188:cm id="{AD46BD03-70BD-48C0-847B-DB29C858EDC7}" authorId="{227AF477-0100-BEE2-F09C-E3640B1FA9FA}" created="2023-11-17T19:55:50.349">
    <pc:sldMkLst xmlns:pc="http://schemas.microsoft.com/office/powerpoint/2013/main/command">
      <pc:docMk/>
      <pc:sldMk cId="3521105481" sldId="257"/>
    </pc:sldMkLst>
    <p188:txBody>
      <a:bodyPr/>
      <a:lstStyle/>
      <a:p>
        <a:r>
          <a:rPr lang="en-US"/>
          <a:t>Include in feedback the types of questions that would be asked to prompt their own self-reflections, which would also support reflection in associates. </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F520A-6AA8-FAE1-EE50-0A0E08DAB4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19615ED-822F-1F2E-354E-E24232A379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00DF6FC-6E8A-0A9F-94FD-BBA8390153FA}"/>
              </a:ext>
            </a:extLst>
          </p:cNvPr>
          <p:cNvSpPr>
            <a:spLocks noGrp="1"/>
          </p:cNvSpPr>
          <p:nvPr>
            <p:ph type="dt" sz="half" idx="10"/>
          </p:nvPr>
        </p:nvSpPr>
        <p:spPr/>
        <p:txBody>
          <a:bodyPr/>
          <a:lstStyle/>
          <a:p>
            <a:fld id="{61484D87-4128-41F7-9E64-D79F780B0D0E}" type="datetimeFigureOut">
              <a:rPr lang="en-US" smtClean="0"/>
              <a:t>11/20/2023</a:t>
            </a:fld>
            <a:endParaRPr lang="en-US"/>
          </a:p>
        </p:txBody>
      </p:sp>
      <p:sp>
        <p:nvSpPr>
          <p:cNvPr id="5" name="Footer Placeholder 4">
            <a:extLst>
              <a:ext uri="{FF2B5EF4-FFF2-40B4-BE49-F238E27FC236}">
                <a16:creationId xmlns:a16="http://schemas.microsoft.com/office/drawing/2014/main" id="{803890C3-8120-BF6F-25D1-B78C2A2A5A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72C0E8-3604-2927-F6EB-7960BEB9B175}"/>
              </a:ext>
            </a:extLst>
          </p:cNvPr>
          <p:cNvSpPr>
            <a:spLocks noGrp="1"/>
          </p:cNvSpPr>
          <p:nvPr>
            <p:ph type="sldNum" sz="quarter" idx="12"/>
          </p:nvPr>
        </p:nvSpPr>
        <p:spPr/>
        <p:txBody>
          <a:bodyPr/>
          <a:lstStyle/>
          <a:p>
            <a:fld id="{0658B6D6-D486-429D-9D28-2ED6B613D2BE}" type="slidenum">
              <a:rPr lang="en-US" smtClean="0"/>
              <a:t>‹#›</a:t>
            </a:fld>
            <a:endParaRPr lang="en-US"/>
          </a:p>
        </p:txBody>
      </p:sp>
    </p:spTree>
    <p:extLst>
      <p:ext uri="{BB962C8B-B14F-4D97-AF65-F5344CB8AC3E}">
        <p14:creationId xmlns:p14="http://schemas.microsoft.com/office/powerpoint/2010/main" val="2712201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D0E63-8619-BAFB-DF63-A49F1839D4F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8E454B6-C232-4A7E-F338-015DBB70F0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7CCE51-991C-2DD2-DD53-AF224B133FCA}"/>
              </a:ext>
            </a:extLst>
          </p:cNvPr>
          <p:cNvSpPr>
            <a:spLocks noGrp="1"/>
          </p:cNvSpPr>
          <p:nvPr>
            <p:ph type="dt" sz="half" idx="10"/>
          </p:nvPr>
        </p:nvSpPr>
        <p:spPr/>
        <p:txBody>
          <a:bodyPr/>
          <a:lstStyle/>
          <a:p>
            <a:fld id="{61484D87-4128-41F7-9E64-D79F780B0D0E}" type="datetimeFigureOut">
              <a:rPr lang="en-US" smtClean="0"/>
              <a:t>11/20/2023</a:t>
            </a:fld>
            <a:endParaRPr lang="en-US"/>
          </a:p>
        </p:txBody>
      </p:sp>
      <p:sp>
        <p:nvSpPr>
          <p:cNvPr id="5" name="Footer Placeholder 4">
            <a:extLst>
              <a:ext uri="{FF2B5EF4-FFF2-40B4-BE49-F238E27FC236}">
                <a16:creationId xmlns:a16="http://schemas.microsoft.com/office/drawing/2014/main" id="{329FA259-2ADD-10FE-1CAF-72FA2A3582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7578EA-78E0-DC2E-584A-747AD810D983}"/>
              </a:ext>
            </a:extLst>
          </p:cNvPr>
          <p:cNvSpPr>
            <a:spLocks noGrp="1"/>
          </p:cNvSpPr>
          <p:nvPr>
            <p:ph type="sldNum" sz="quarter" idx="12"/>
          </p:nvPr>
        </p:nvSpPr>
        <p:spPr/>
        <p:txBody>
          <a:bodyPr/>
          <a:lstStyle/>
          <a:p>
            <a:fld id="{0658B6D6-D486-429D-9D28-2ED6B613D2BE}" type="slidenum">
              <a:rPr lang="en-US" smtClean="0"/>
              <a:t>‹#›</a:t>
            </a:fld>
            <a:endParaRPr lang="en-US"/>
          </a:p>
        </p:txBody>
      </p:sp>
    </p:spTree>
    <p:extLst>
      <p:ext uri="{BB962C8B-B14F-4D97-AF65-F5344CB8AC3E}">
        <p14:creationId xmlns:p14="http://schemas.microsoft.com/office/powerpoint/2010/main" val="3115715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F54F19-B456-01D3-8490-3F5B6D22F54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514D4A-E726-34C3-E3E5-4C037706DBE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0A5EBB-8563-5131-8469-0BEEE2FF3A56}"/>
              </a:ext>
            </a:extLst>
          </p:cNvPr>
          <p:cNvSpPr>
            <a:spLocks noGrp="1"/>
          </p:cNvSpPr>
          <p:nvPr>
            <p:ph type="dt" sz="half" idx="10"/>
          </p:nvPr>
        </p:nvSpPr>
        <p:spPr/>
        <p:txBody>
          <a:bodyPr/>
          <a:lstStyle/>
          <a:p>
            <a:fld id="{61484D87-4128-41F7-9E64-D79F780B0D0E}" type="datetimeFigureOut">
              <a:rPr lang="en-US" smtClean="0"/>
              <a:t>11/20/2023</a:t>
            </a:fld>
            <a:endParaRPr lang="en-US"/>
          </a:p>
        </p:txBody>
      </p:sp>
      <p:sp>
        <p:nvSpPr>
          <p:cNvPr id="5" name="Footer Placeholder 4">
            <a:extLst>
              <a:ext uri="{FF2B5EF4-FFF2-40B4-BE49-F238E27FC236}">
                <a16:creationId xmlns:a16="http://schemas.microsoft.com/office/drawing/2014/main" id="{F270E961-DB4C-8271-5007-FA0F3431F1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428470-1CA8-53B8-F447-9237B321EE8D}"/>
              </a:ext>
            </a:extLst>
          </p:cNvPr>
          <p:cNvSpPr>
            <a:spLocks noGrp="1"/>
          </p:cNvSpPr>
          <p:nvPr>
            <p:ph type="sldNum" sz="quarter" idx="12"/>
          </p:nvPr>
        </p:nvSpPr>
        <p:spPr/>
        <p:txBody>
          <a:bodyPr/>
          <a:lstStyle/>
          <a:p>
            <a:fld id="{0658B6D6-D486-429D-9D28-2ED6B613D2BE}" type="slidenum">
              <a:rPr lang="en-US" smtClean="0"/>
              <a:t>‹#›</a:t>
            </a:fld>
            <a:endParaRPr lang="en-US"/>
          </a:p>
        </p:txBody>
      </p:sp>
    </p:spTree>
    <p:extLst>
      <p:ext uri="{BB962C8B-B14F-4D97-AF65-F5344CB8AC3E}">
        <p14:creationId xmlns:p14="http://schemas.microsoft.com/office/powerpoint/2010/main" val="243221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7F377-87D8-3092-383C-7695EAD1F7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BF7772-538C-95E7-BA9B-B8CAEFB3FA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28A7E5-9E49-BAED-AD82-B2ECD9B3CE4C}"/>
              </a:ext>
            </a:extLst>
          </p:cNvPr>
          <p:cNvSpPr>
            <a:spLocks noGrp="1"/>
          </p:cNvSpPr>
          <p:nvPr>
            <p:ph type="dt" sz="half" idx="10"/>
          </p:nvPr>
        </p:nvSpPr>
        <p:spPr/>
        <p:txBody>
          <a:bodyPr/>
          <a:lstStyle/>
          <a:p>
            <a:fld id="{61484D87-4128-41F7-9E64-D79F780B0D0E}" type="datetimeFigureOut">
              <a:rPr lang="en-US" smtClean="0"/>
              <a:t>11/20/2023</a:t>
            </a:fld>
            <a:endParaRPr lang="en-US"/>
          </a:p>
        </p:txBody>
      </p:sp>
      <p:sp>
        <p:nvSpPr>
          <p:cNvPr id="5" name="Footer Placeholder 4">
            <a:extLst>
              <a:ext uri="{FF2B5EF4-FFF2-40B4-BE49-F238E27FC236}">
                <a16:creationId xmlns:a16="http://schemas.microsoft.com/office/drawing/2014/main" id="{6C770600-5987-43D3-2A10-A5B65475F4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987203-F78E-8DAE-B4E5-E41DB9CE63F6}"/>
              </a:ext>
            </a:extLst>
          </p:cNvPr>
          <p:cNvSpPr>
            <a:spLocks noGrp="1"/>
          </p:cNvSpPr>
          <p:nvPr>
            <p:ph type="sldNum" sz="quarter" idx="12"/>
          </p:nvPr>
        </p:nvSpPr>
        <p:spPr/>
        <p:txBody>
          <a:bodyPr/>
          <a:lstStyle/>
          <a:p>
            <a:fld id="{0658B6D6-D486-429D-9D28-2ED6B613D2BE}" type="slidenum">
              <a:rPr lang="en-US" smtClean="0"/>
              <a:t>‹#›</a:t>
            </a:fld>
            <a:endParaRPr lang="en-US"/>
          </a:p>
        </p:txBody>
      </p:sp>
    </p:spTree>
    <p:extLst>
      <p:ext uri="{BB962C8B-B14F-4D97-AF65-F5344CB8AC3E}">
        <p14:creationId xmlns:p14="http://schemas.microsoft.com/office/powerpoint/2010/main" val="2759419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D6E4F-2E93-91E2-B8D8-6C19624DF15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399181-6CFC-6273-5A7B-7266C9911D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F1D103-41A8-5D82-39A4-634A7282EACF}"/>
              </a:ext>
            </a:extLst>
          </p:cNvPr>
          <p:cNvSpPr>
            <a:spLocks noGrp="1"/>
          </p:cNvSpPr>
          <p:nvPr>
            <p:ph type="dt" sz="half" idx="10"/>
          </p:nvPr>
        </p:nvSpPr>
        <p:spPr/>
        <p:txBody>
          <a:bodyPr/>
          <a:lstStyle/>
          <a:p>
            <a:fld id="{61484D87-4128-41F7-9E64-D79F780B0D0E}" type="datetimeFigureOut">
              <a:rPr lang="en-US" smtClean="0"/>
              <a:t>11/20/2023</a:t>
            </a:fld>
            <a:endParaRPr lang="en-US"/>
          </a:p>
        </p:txBody>
      </p:sp>
      <p:sp>
        <p:nvSpPr>
          <p:cNvPr id="5" name="Footer Placeholder 4">
            <a:extLst>
              <a:ext uri="{FF2B5EF4-FFF2-40B4-BE49-F238E27FC236}">
                <a16:creationId xmlns:a16="http://schemas.microsoft.com/office/drawing/2014/main" id="{B97C074C-2A16-87CA-4E13-3452B4470E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D7EB09-9ED4-384C-3D88-462E05DB57F8}"/>
              </a:ext>
            </a:extLst>
          </p:cNvPr>
          <p:cNvSpPr>
            <a:spLocks noGrp="1"/>
          </p:cNvSpPr>
          <p:nvPr>
            <p:ph type="sldNum" sz="quarter" idx="12"/>
          </p:nvPr>
        </p:nvSpPr>
        <p:spPr/>
        <p:txBody>
          <a:bodyPr/>
          <a:lstStyle/>
          <a:p>
            <a:fld id="{0658B6D6-D486-429D-9D28-2ED6B613D2BE}" type="slidenum">
              <a:rPr lang="en-US" smtClean="0"/>
              <a:t>‹#›</a:t>
            </a:fld>
            <a:endParaRPr lang="en-US"/>
          </a:p>
        </p:txBody>
      </p:sp>
    </p:spTree>
    <p:extLst>
      <p:ext uri="{BB962C8B-B14F-4D97-AF65-F5344CB8AC3E}">
        <p14:creationId xmlns:p14="http://schemas.microsoft.com/office/powerpoint/2010/main" val="1381240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23B1F-4B4A-02F7-366D-4CF8674315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057AFF-20F5-BFD2-AD29-0E709B75F2F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68D58C2-B150-109C-1EDD-7D872CD2C2D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CD89599-5EED-003E-D95A-9DEE7F1B865D}"/>
              </a:ext>
            </a:extLst>
          </p:cNvPr>
          <p:cNvSpPr>
            <a:spLocks noGrp="1"/>
          </p:cNvSpPr>
          <p:nvPr>
            <p:ph type="dt" sz="half" idx="10"/>
          </p:nvPr>
        </p:nvSpPr>
        <p:spPr/>
        <p:txBody>
          <a:bodyPr/>
          <a:lstStyle/>
          <a:p>
            <a:fld id="{61484D87-4128-41F7-9E64-D79F780B0D0E}" type="datetimeFigureOut">
              <a:rPr lang="en-US" smtClean="0"/>
              <a:t>11/20/2023</a:t>
            </a:fld>
            <a:endParaRPr lang="en-US"/>
          </a:p>
        </p:txBody>
      </p:sp>
      <p:sp>
        <p:nvSpPr>
          <p:cNvPr id="6" name="Footer Placeholder 5">
            <a:extLst>
              <a:ext uri="{FF2B5EF4-FFF2-40B4-BE49-F238E27FC236}">
                <a16:creationId xmlns:a16="http://schemas.microsoft.com/office/drawing/2014/main" id="{EF663DCE-59D0-493C-43F9-C3D42E40DB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437D1A-0B6D-0ABB-C778-1DCA43188D50}"/>
              </a:ext>
            </a:extLst>
          </p:cNvPr>
          <p:cNvSpPr>
            <a:spLocks noGrp="1"/>
          </p:cNvSpPr>
          <p:nvPr>
            <p:ph type="sldNum" sz="quarter" idx="12"/>
          </p:nvPr>
        </p:nvSpPr>
        <p:spPr/>
        <p:txBody>
          <a:bodyPr/>
          <a:lstStyle/>
          <a:p>
            <a:fld id="{0658B6D6-D486-429D-9D28-2ED6B613D2BE}" type="slidenum">
              <a:rPr lang="en-US" smtClean="0"/>
              <a:t>‹#›</a:t>
            </a:fld>
            <a:endParaRPr lang="en-US"/>
          </a:p>
        </p:txBody>
      </p:sp>
    </p:spTree>
    <p:extLst>
      <p:ext uri="{BB962C8B-B14F-4D97-AF65-F5344CB8AC3E}">
        <p14:creationId xmlns:p14="http://schemas.microsoft.com/office/powerpoint/2010/main" val="2099076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CE781-26E3-1302-AD78-BFA631134FB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F9A2BBA-83D0-DB8B-0BA0-405F0AD19C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BDE2C6-F0FC-2209-8176-A341B2AA144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E6AAC9F-47C7-5294-3733-9E422830D7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E565360-43AD-0E81-976D-0DECBF1DE04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EAE8B0-A90B-22CF-8D85-BDD18A1B581F}"/>
              </a:ext>
            </a:extLst>
          </p:cNvPr>
          <p:cNvSpPr>
            <a:spLocks noGrp="1"/>
          </p:cNvSpPr>
          <p:nvPr>
            <p:ph type="dt" sz="half" idx="10"/>
          </p:nvPr>
        </p:nvSpPr>
        <p:spPr/>
        <p:txBody>
          <a:bodyPr/>
          <a:lstStyle/>
          <a:p>
            <a:fld id="{61484D87-4128-41F7-9E64-D79F780B0D0E}" type="datetimeFigureOut">
              <a:rPr lang="en-US" smtClean="0"/>
              <a:t>11/20/2023</a:t>
            </a:fld>
            <a:endParaRPr lang="en-US"/>
          </a:p>
        </p:txBody>
      </p:sp>
      <p:sp>
        <p:nvSpPr>
          <p:cNvPr id="8" name="Footer Placeholder 7">
            <a:extLst>
              <a:ext uri="{FF2B5EF4-FFF2-40B4-BE49-F238E27FC236}">
                <a16:creationId xmlns:a16="http://schemas.microsoft.com/office/drawing/2014/main" id="{9FF7DAC8-B108-397C-558A-26B949FD0EA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335AF34-A68D-358C-C5F3-44D918DC0409}"/>
              </a:ext>
            </a:extLst>
          </p:cNvPr>
          <p:cNvSpPr>
            <a:spLocks noGrp="1"/>
          </p:cNvSpPr>
          <p:nvPr>
            <p:ph type="sldNum" sz="quarter" idx="12"/>
          </p:nvPr>
        </p:nvSpPr>
        <p:spPr/>
        <p:txBody>
          <a:bodyPr/>
          <a:lstStyle/>
          <a:p>
            <a:fld id="{0658B6D6-D486-429D-9D28-2ED6B613D2BE}" type="slidenum">
              <a:rPr lang="en-US" smtClean="0"/>
              <a:t>‹#›</a:t>
            </a:fld>
            <a:endParaRPr lang="en-US"/>
          </a:p>
        </p:txBody>
      </p:sp>
    </p:spTree>
    <p:extLst>
      <p:ext uri="{BB962C8B-B14F-4D97-AF65-F5344CB8AC3E}">
        <p14:creationId xmlns:p14="http://schemas.microsoft.com/office/powerpoint/2010/main" val="3147291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38443-B3FA-08EB-5AFB-3D0E0C3842C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F4A4A0B-EAA0-00FB-A0A0-3FEEA02A7697}"/>
              </a:ext>
            </a:extLst>
          </p:cNvPr>
          <p:cNvSpPr>
            <a:spLocks noGrp="1"/>
          </p:cNvSpPr>
          <p:nvPr>
            <p:ph type="dt" sz="half" idx="10"/>
          </p:nvPr>
        </p:nvSpPr>
        <p:spPr/>
        <p:txBody>
          <a:bodyPr/>
          <a:lstStyle/>
          <a:p>
            <a:fld id="{61484D87-4128-41F7-9E64-D79F780B0D0E}" type="datetimeFigureOut">
              <a:rPr lang="en-US" smtClean="0"/>
              <a:t>11/20/2023</a:t>
            </a:fld>
            <a:endParaRPr lang="en-US"/>
          </a:p>
        </p:txBody>
      </p:sp>
      <p:sp>
        <p:nvSpPr>
          <p:cNvPr id="4" name="Footer Placeholder 3">
            <a:extLst>
              <a:ext uri="{FF2B5EF4-FFF2-40B4-BE49-F238E27FC236}">
                <a16:creationId xmlns:a16="http://schemas.microsoft.com/office/drawing/2014/main" id="{12DC432F-ED7C-CD2C-40D2-7457701390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11C0040-6712-B47D-90D9-CE06119E0C50}"/>
              </a:ext>
            </a:extLst>
          </p:cNvPr>
          <p:cNvSpPr>
            <a:spLocks noGrp="1"/>
          </p:cNvSpPr>
          <p:nvPr>
            <p:ph type="sldNum" sz="quarter" idx="12"/>
          </p:nvPr>
        </p:nvSpPr>
        <p:spPr/>
        <p:txBody>
          <a:bodyPr/>
          <a:lstStyle/>
          <a:p>
            <a:fld id="{0658B6D6-D486-429D-9D28-2ED6B613D2BE}" type="slidenum">
              <a:rPr lang="en-US" smtClean="0"/>
              <a:t>‹#›</a:t>
            </a:fld>
            <a:endParaRPr lang="en-US"/>
          </a:p>
        </p:txBody>
      </p:sp>
    </p:spTree>
    <p:extLst>
      <p:ext uri="{BB962C8B-B14F-4D97-AF65-F5344CB8AC3E}">
        <p14:creationId xmlns:p14="http://schemas.microsoft.com/office/powerpoint/2010/main" val="247478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E3F258-6FDC-9987-9204-E86F1286FC74}"/>
              </a:ext>
            </a:extLst>
          </p:cNvPr>
          <p:cNvSpPr>
            <a:spLocks noGrp="1"/>
          </p:cNvSpPr>
          <p:nvPr>
            <p:ph type="dt" sz="half" idx="10"/>
          </p:nvPr>
        </p:nvSpPr>
        <p:spPr/>
        <p:txBody>
          <a:bodyPr/>
          <a:lstStyle/>
          <a:p>
            <a:fld id="{61484D87-4128-41F7-9E64-D79F780B0D0E}" type="datetimeFigureOut">
              <a:rPr lang="en-US" smtClean="0"/>
              <a:t>11/20/2023</a:t>
            </a:fld>
            <a:endParaRPr lang="en-US"/>
          </a:p>
        </p:txBody>
      </p:sp>
      <p:sp>
        <p:nvSpPr>
          <p:cNvPr id="3" name="Footer Placeholder 2">
            <a:extLst>
              <a:ext uri="{FF2B5EF4-FFF2-40B4-BE49-F238E27FC236}">
                <a16:creationId xmlns:a16="http://schemas.microsoft.com/office/drawing/2014/main" id="{EFAF84D9-640C-EF1F-F46C-D928E82ED65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D8AFDFF-3CF8-D2FF-C394-38DCDCC9C02D}"/>
              </a:ext>
            </a:extLst>
          </p:cNvPr>
          <p:cNvSpPr>
            <a:spLocks noGrp="1"/>
          </p:cNvSpPr>
          <p:nvPr>
            <p:ph type="sldNum" sz="quarter" idx="12"/>
          </p:nvPr>
        </p:nvSpPr>
        <p:spPr/>
        <p:txBody>
          <a:bodyPr/>
          <a:lstStyle/>
          <a:p>
            <a:fld id="{0658B6D6-D486-429D-9D28-2ED6B613D2BE}" type="slidenum">
              <a:rPr lang="en-US" smtClean="0"/>
              <a:t>‹#›</a:t>
            </a:fld>
            <a:endParaRPr lang="en-US"/>
          </a:p>
        </p:txBody>
      </p:sp>
    </p:spTree>
    <p:extLst>
      <p:ext uri="{BB962C8B-B14F-4D97-AF65-F5344CB8AC3E}">
        <p14:creationId xmlns:p14="http://schemas.microsoft.com/office/powerpoint/2010/main" val="3061357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54DCE-1555-4321-7F13-69341D644E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FB6739-B4BA-F0F3-B898-036EB67E28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813B3FC-8703-7977-4CEB-E342F71143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482A29-C00F-A998-198B-9A190166A76D}"/>
              </a:ext>
            </a:extLst>
          </p:cNvPr>
          <p:cNvSpPr>
            <a:spLocks noGrp="1"/>
          </p:cNvSpPr>
          <p:nvPr>
            <p:ph type="dt" sz="half" idx="10"/>
          </p:nvPr>
        </p:nvSpPr>
        <p:spPr/>
        <p:txBody>
          <a:bodyPr/>
          <a:lstStyle/>
          <a:p>
            <a:fld id="{61484D87-4128-41F7-9E64-D79F780B0D0E}" type="datetimeFigureOut">
              <a:rPr lang="en-US" smtClean="0"/>
              <a:t>11/20/2023</a:t>
            </a:fld>
            <a:endParaRPr lang="en-US"/>
          </a:p>
        </p:txBody>
      </p:sp>
      <p:sp>
        <p:nvSpPr>
          <p:cNvPr id="6" name="Footer Placeholder 5">
            <a:extLst>
              <a:ext uri="{FF2B5EF4-FFF2-40B4-BE49-F238E27FC236}">
                <a16:creationId xmlns:a16="http://schemas.microsoft.com/office/drawing/2014/main" id="{F2C44B6D-E7E2-BE2A-DD36-A3C3106147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CFB669-3E6E-8AA9-D7F7-D01CC05B6C6A}"/>
              </a:ext>
            </a:extLst>
          </p:cNvPr>
          <p:cNvSpPr>
            <a:spLocks noGrp="1"/>
          </p:cNvSpPr>
          <p:nvPr>
            <p:ph type="sldNum" sz="quarter" idx="12"/>
          </p:nvPr>
        </p:nvSpPr>
        <p:spPr/>
        <p:txBody>
          <a:bodyPr/>
          <a:lstStyle/>
          <a:p>
            <a:fld id="{0658B6D6-D486-429D-9D28-2ED6B613D2BE}" type="slidenum">
              <a:rPr lang="en-US" smtClean="0"/>
              <a:t>‹#›</a:t>
            </a:fld>
            <a:endParaRPr lang="en-US"/>
          </a:p>
        </p:txBody>
      </p:sp>
    </p:spTree>
    <p:extLst>
      <p:ext uri="{BB962C8B-B14F-4D97-AF65-F5344CB8AC3E}">
        <p14:creationId xmlns:p14="http://schemas.microsoft.com/office/powerpoint/2010/main" val="3996993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B0DE9-F9AD-DAB7-1168-765175F154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BAE57E8-428D-5B6A-64D6-34CAE4CDC8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D6B8E75-7C84-8F7D-1237-D17B8BE271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958EB6-16DD-6B43-1AEA-07F04895FCC8}"/>
              </a:ext>
            </a:extLst>
          </p:cNvPr>
          <p:cNvSpPr>
            <a:spLocks noGrp="1"/>
          </p:cNvSpPr>
          <p:nvPr>
            <p:ph type="dt" sz="half" idx="10"/>
          </p:nvPr>
        </p:nvSpPr>
        <p:spPr/>
        <p:txBody>
          <a:bodyPr/>
          <a:lstStyle/>
          <a:p>
            <a:fld id="{61484D87-4128-41F7-9E64-D79F780B0D0E}" type="datetimeFigureOut">
              <a:rPr lang="en-US" smtClean="0"/>
              <a:t>11/20/2023</a:t>
            </a:fld>
            <a:endParaRPr lang="en-US"/>
          </a:p>
        </p:txBody>
      </p:sp>
      <p:sp>
        <p:nvSpPr>
          <p:cNvPr id="6" name="Footer Placeholder 5">
            <a:extLst>
              <a:ext uri="{FF2B5EF4-FFF2-40B4-BE49-F238E27FC236}">
                <a16:creationId xmlns:a16="http://schemas.microsoft.com/office/drawing/2014/main" id="{4AE048D0-A4E9-DA5A-AC59-10FCF4824F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A35FCE-B396-2D04-CF35-88DC7D10A7B3}"/>
              </a:ext>
            </a:extLst>
          </p:cNvPr>
          <p:cNvSpPr>
            <a:spLocks noGrp="1"/>
          </p:cNvSpPr>
          <p:nvPr>
            <p:ph type="sldNum" sz="quarter" idx="12"/>
          </p:nvPr>
        </p:nvSpPr>
        <p:spPr/>
        <p:txBody>
          <a:bodyPr/>
          <a:lstStyle/>
          <a:p>
            <a:fld id="{0658B6D6-D486-429D-9D28-2ED6B613D2BE}" type="slidenum">
              <a:rPr lang="en-US" smtClean="0"/>
              <a:t>‹#›</a:t>
            </a:fld>
            <a:endParaRPr lang="en-US"/>
          </a:p>
        </p:txBody>
      </p:sp>
    </p:spTree>
    <p:extLst>
      <p:ext uri="{BB962C8B-B14F-4D97-AF65-F5344CB8AC3E}">
        <p14:creationId xmlns:p14="http://schemas.microsoft.com/office/powerpoint/2010/main" val="816935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BB90E2-A3B0-C605-3A3E-B3AF1713C2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BF3F9C9-2691-3474-5434-6884EF2994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8940AE-8F4D-4E0E-DA42-BEAFAE6FA0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484D87-4128-41F7-9E64-D79F780B0D0E}" type="datetimeFigureOut">
              <a:rPr lang="en-US" smtClean="0"/>
              <a:t>11/20/2023</a:t>
            </a:fld>
            <a:endParaRPr lang="en-US"/>
          </a:p>
        </p:txBody>
      </p:sp>
      <p:sp>
        <p:nvSpPr>
          <p:cNvPr id="5" name="Footer Placeholder 4">
            <a:extLst>
              <a:ext uri="{FF2B5EF4-FFF2-40B4-BE49-F238E27FC236}">
                <a16:creationId xmlns:a16="http://schemas.microsoft.com/office/drawing/2014/main" id="{E2D460D8-37D4-EED5-070A-E8FE11C8F2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72C0C7B-DEF2-F0EA-218C-E507471382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58B6D6-D486-429D-9D28-2ED6B613D2BE}" type="slidenum">
              <a:rPr lang="en-US" smtClean="0"/>
              <a:t>‹#›</a:t>
            </a:fld>
            <a:endParaRPr lang="en-US"/>
          </a:p>
        </p:txBody>
      </p:sp>
    </p:spTree>
    <p:extLst>
      <p:ext uri="{BB962C8B-B14F-4D97-AF65-F5344CB8AC3E}">
        <p14:creationId xmlns:p14="http://schemas.microsoft.com/office/powerpoint/2010/main" val="42294466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6.sv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8.sv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sv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6.sv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microsoft.com/office/2018/10/relationships/comments" Target="../comments/modernComment_101_D1DFCE49.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 Id="rId9" Type="http://schemas.openxmlformats.org/officeDocument/2006/relationships/image" Target="../media/image9.jpeg"/></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8.sv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sv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6.sv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8.sv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3F518DC-4C1A-3D01-5FAE-A30A50C6C55D}"/>
              </a:ext>
            </a:extLst>
          </p:cNvPr>
          <p:cNvSpPr txBox="1"/>
          <p:nvPr/>
        </p:nvSpPr>
        <p:spPr>
          <a:xfrm>
            <a:off x="2562225" y="238125"/>
            <a:ext cx="6724650" cy="800219"/>
          </a:xfrm>
          <a:prstGeom prst="rect">
            <a:avLst/>
          </a:prstGeom>
          <a:noFill/>
        </p:spPr>
        <p:txBody>
          <a:bodyPr wrap="square" rtlCol="0">
            <a:spAutoFit/>
          </a:bodyPr>
          <a:lstStyle/>
          <a:p>
            <a:pPr algn="ctr"/>
            <a:r>
              <a:rPr lang="en-US" sz="2800" b="1">
                <a:effectLst/>
                <a:latin typeface="Fidelity Sans" panose="020B0503030202020204" pitchFamily="34" charset="0"/>
                <a:ea typeface="Calibri" panose="020F0502020204030204" pitchFamily="34" charset="0"/>
                <a:cs typeface="Times New Roman" panose="02020603050405020304" pitchFamily="18" charset="0"/>
              </a:rPr>
              <a:t>Evaluating Effectiveness</a:t>
            </a:r>
            <a:endParaRPr lang="en-US" sz="2800">
              <a:effectLst/>
              <a:latin typeface="Fidelity Sans" panose="020B0503030202020204" pitchFamily="34" charset="0"/>
              <a:ea typeface="Calibri" panose="020F0502020204030204" pitchFamily="34" charset="0"/>
              <a:cs typeface="Times New Roman" panose="02020603050405020304" pitchFamily="18" charset="0"/>
            </a:endParaRPr>
          </a:p>
          <a:p>
            <a:pPr algn="ctr"/>
            <a:endParaRPr lang="en-US"/>
          </a:p>
        </p:txBody>
      </p:sp>
      <p:sp>
        <p:nvSpPr>
          <p:cNvPr id="5" name="TextBox 4">
            <a:extLst>
              <a:ext uri="{FF2B5EF4-FFF2-40B4-BE49-F238E27FC236}">
                <a16:creationId xmlns:a16="http://schemas.microsoft.com/office/drawing/2014/main" id="{B37B0820-A8A0-C119-98AF-16B3AC4F7849}"/>
              </a:ext>
            </a:extLst>
          </p:cNvPr>
          <p:cNvSpPr txBox="1"/>
          <p:nvPr/>
        </p:nvSpPr>
        <p:spPr>
          <a:xfrm>
            <a:off x="722811" y="4361634"/>
            <a:ext cx="10458995" cy="1200329"/>
          </a:xfrm>
          <a:prstGeom prst="rect">
            <a:avLst/>
          </a:prstGeom>
          <a:noFill/>
        </p:spPr>
        <p:txBody>
          <a:bodyPr wrap="square" lIns="91440" tIns="45720" rIns="91440" bIns="45720" rtlCol="0" anchor="t">
            <a:spAutoFit/>
          </a:bodyPr>
          <a:lstStyle/>
          <a:p>
            <a:pPr algn="ctr"/>
            <a:r>
              <a:rPr lang="en-US">
                <a:effectLst/>
                <a:latin typeface="Fidelity Sans"/>
                <a:ea typeface="Calibri" panose="020F0502020204030204" pitchFamily="34" charset="0"/>
                <a:cs typeface="Times New Roman"/>
              </a:rPr>
              <a:t>Imagine </a:t>
            </a:r>
            <a:r>
              <a:rPr lang="en-US">
                <a:latin typeface="Fidelity Sans"/>
                <a:ea typeface="Calibri" panose="020F0502020204030204" pitchFamily="34" charset="0"/>
                <a:cs typeface="Times New Roman"/>
              </a:rPr>
              <a:t>a peer, Taylor, who is new to Fidelity has asked for feedback on their first-ever Individual Practice Plan. Taylor has sent their plan to you ahead of the meeting for you to review so that you can identify what they did well and areas of opportunity for improvement based on Individual Practice Plan best practices. </a:t>
            </a:r>
            <a:endParaRPr lang="en-US">
              <a:effectLst/>
              <a:latin typeface="Calibri"/>
              <a:ea typeface="Calibri" panose="020F0502020204030204" pitchFamily="34" charset="0"/>
              <a:cs typeface="Times New Roman" panose="02020603050405020304" pitchFamily="18" charset="0"/>
            </a:endParaRPr>
          </a:p>
          <a:p>
            <a:pPr algn="ctr"/>
            <a:endParaRPr lang="en-US"/>
          </a:p>
        </p:txBody>
      </p:sp>
      <p:pic>
        <p:nvPicPr>
          <p:cNvPr id="7" name="Graphic 6" descr="Male profile with solid fill">
            <a:extLst>
              <a:ext uri="{FF2B5EF4-FFF2-40B4-BE49-F238E27FC236}">
                <a16:creationId xmlns:a16="http://schemas.microsoft.com/office/drawing/2014/main" id="{217A8C70-E014-81E5-F417-1B61A6466CB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604520" y="1421753"/>
            <a:ext cx="2695575" cy="2695575"/>
          </a:xfrm>
          <a:prstGeom prst="rect">
            <a:avLst/>
          </a:prstGeom>
        </p:spPr>
      </p:pic>
      <p:sp>
        <p:nvSpPr>
          <p:cNvPr id="10" name="Rectangle: Rounded Corners 9">
            <a:extLst>
              <a:ext uri="{FF2B5EF4-FFF2-40B4-BE49-F238E27FC236}">
                <a16:creationId xmlns:a16="http://schemas.microsoft.com/office/drawing/2014/main" id="{6F4CB486-85FE-8CEC-4B87-B4E1E3CEA8E1}"/>
              </a:ext>
            </a:extLst>
          </p:cNvPr>
          <p:cNvSpPr/>
          <p:nvPr/>
        </p:nvSpPr>
        <p:spPr>
          <a:xfrm>
            <a:off x="8786949" y="5947954"/>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t>Next</a:t>
            </a:r>
          </a:p>
        </p:txBody>
      </p:sp>
    </p:spTree>
    <p:extLst>
      <p:ext uri="{BB962C8B-B14F-4D97-AF65-F5344CB8AC3E}">
        <p14:creationId xmlns:p14="http://schemas.microsoft.com/office/powerpoint/2010/main" val="3558033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id="{6F4CB486-85FE-8CEC-4B87-B4E1E3CEA8E1}"/>
              </a:ext>
            </a:extLst>
          </p:cNvPr>
          <p:cNvSpPr/>
          <p:nvPr/>
        </p:nvSpPr>
        <p:spPr>
          <a:xfrm>
            <a:off x="8786949" y="5947954"/>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Next</a:t>
            </a:r>
          </a:p>
        </p:txBody>
      </p:sp>
      <p:sp>
        <p:nvSpPr>
          <p:cNvPr id="2" name="Rectangle: Rounded Corners 1">
            <a:extLst>
              <a:ext uri="{FF2B5EF4-FFF2-40B4-BE49-F238E27FC236}">
                <a16:creationId xmlns:a16="http://schemas.microsoft.com/office/drawing/2014/main" id="{BA6917A9-7CE7-59FE-64E1-2D779602F7BE}"/>
              </a:ext>
            </a:extLst>
          </p:cNvPr>
          <p:cNvSpPr/>
          <p:nvPr/>
        </p:nvSpPr>
        <p:spPr>
          <a:xfrm>
            <a:off x="335285" y="5947953"/>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Back</a:t>
            </a:r>
          </a:p>
        </p:txBody>
      </p:sp>
      <p:pic>
        <p:nvPicPr>
          <p:cNvPr id="3" name="Graphic 2" descr="Male profile with solid fill">
            <a:extLst>
              <a:ext uri="{FF2B5EF4-FFF2-40B4-BE49-F238E27FC236}">
                <a16:creationId xmlns:a16="http://schemas.microsoft.com/office/drawing/2014/main" id="{706AD565-3593-3B05-B715-2ADE50D4317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76762" y="1526252"/>
            <a:ext cx="2695575" cy="2695575"/>
          </a:xfrm>
          <a:prstGeom prst="rect">
            <a:avLst/>
          </a:prstGeom>
        </p:spPr>
      </p:pic>
      <p:pic>
        <p:nvPicPr>
          <p:cNvPr id="4" name="Graphic 3" descr="Rating 3 Star with solid fill">
            <a:extLst>
              <a:ext uri="{FF2B5EF4-FFF2-40B4-BE49-F238E27FC236}">
                <a16:creationId xmlns:a16="http://schemas.microsoft.com/office/drawing/2014/main" id="{F9B220D7-637E-40AF-01A3-604DB5CCD5E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67349" y="541473"/>
            <a:ext cx="914400" cy="914400"/>
          </a:xfrm>
          <a:prstGeom prst="rect">
            <a:avLst/>
          </a:prstGeom>
        </p:spPr>
      </p:pic>
      <p:sp>
        <p:nvSpPr>
          <p:cNvPr id="9" name="TextBox 8">
            <a:extLst>
              <a:ext uri="{FF2B5EF4-FFF2-40B4-BE49-F238E27FC236}">
                <a16:creationId xmlns:a16="http://schemas.microsoft.com/office/drawing/2014/main" id="{965AC95B-3707-EFBC-A804-A6ADAF33616E}"/>
              </a:ext>
            </a:extLst>
          </p:cNvPr>
          <p:cNvSpPr txBox="1"/>
          <p:nvPr/>
        </p:nvSpPr>
        <p:spPr>
          <a:xfrm>
            <a:off x="1630325" y="3843697"/>
            <a:ext cx="8856617" cy="2031325"/>
          </a:xfrm>
          <a:prstGeom prst="rect">
            <a:avLst/>
          </a:prstGeom>
          <a:solidFill>
            <a:schemeClr val="bg1"/>
          </a:solidFill>
          <a:ln w="19050">
            <a:solidFill>
              <a:schemeClr val="accent6"/>
            </a:solidFill>
          </a:ln>
        </p:spPr>
        <p:txBody>
          <a:bodyPr wrap="square" lIns="91440" tIns="45720" rIns="91440" bIns="45720" rtlCol="0" anchor="t">
            <a:spAutoFit/>
          </a:bodyPr>
          <a:lstStyle/>
          <a:p>
            <a:pPr algn="ctr">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Not quite. </a:t>
            </a:r>
            <a:r>
              <a:rPr lang="en-US">
                <a:solidFill>
                  <a:prstClr val="black"/>
                </a:solidFill>
                <a:latin typeface="Calibri" panose="020F0502020204030204"/>
              </a:rPr>
              <a:t>Not quite. There are parts of Taylor's Align section that are close to meeting best practices, such as professional alignments and being specific in some of their responses around how networking would help them grow, but also parts of this section that need further refinement, such as adding how their commitments </a:t>
            </a: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will </a:t>
            </a:r>
            <a:r>
              <a:rPr lang="en-US">
                <a:solidFill>
                  <a:prstClr val="black"/>
                </a:solidFill>
                <a:latin typeface="Calibri" panose="020F0502020204030204"/>
              </a:rPr>
              <a:t>ensure they're supporting the business goal of "help more people" and being more deliberate in their commitments as opposed </a:t>
            </a: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to </a:t>
            </a:r>
            <a:r>
              <a:rPr lang="en-US">
                <a:solidFill>
                  <a:prstClr val="black"/>
                </a:solidFill>
                <a:latin typeface="Calibri" panose="020F0502020204030204"/>
              </a:rPr>
              <a:t>phrasing such as "I guess". </a:t>
            </a:r>
          </a:p>
          <a:p>
            <a:pPr marL="0" marR="0" lvl="0" indent="0" algn="ctr" defTabSz="914400">
              <a:lnSpc>
                <a:spcPct val="100000"/>
              </a:lnSpc>
              <a:spcBef>
                <a:spcPts val="0"/>
              </a:spcBef>
              <a:spcAft>
                <a:spcPts val="0"/>
              </a:spcAft>
              <a:buClrTx/>
              <a:buSzTx/>
              <a:buFontTx/>
              <a:buNone/>
              <a:tabLst/>
              <a:defRPr/>
            </a:pPr>
            <a:endParaRPr lang="en-US" sz="1800" b="0" i="0" u="none" strike="noStrike" kern="1200" cap="none" spc="0" normalizeH="0" baseline="0" noProof="0">
              <a:ln>
                <a:noFill/>
              </a:ln>
              <a:solidFill>
                <a:prstClr val="black"/>
              </a:solidFill>
              <a:effectLst/>
              <a:uLnTx/>
              <a:uFillTx/>
              <a:latin typeface="Calibri" panose="020F0502020204030204"/>
              <a:cs typeface="Calibri"/>
            </a:endParaRPr>
          </a:p>
        </p:txBody>
      </p:sp>
    </p:spTree>
    <p:extLst>
      <p:ext uri="{BB962C8B-B14F-4D97-AF65-F5344CB8AC3E}">
        <p14:creationId xmlns:p14="http://schemas.microsoft.com/office/powerpoint/2010/main" val="1716301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id="{6F4CB486-85FE-8CEC-4B87-B4E1E3CEA8E1}"/>
              </a:ext>
            </a:extLst>
          </p:cNvPr>
          <p:cNvSpPr/>
          <p:nvPr/>
        </p:nvSpPr>
        <p:spPr>
          <a:xfrm>
            <a:off x="8786949" y="5947954"/>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Next</a:t>
            </a:r>
          </a:p>
        </p:txBody>
      </p:sp>
      <p:sp>
        <p:nvSpPr>
          <p:cNvPr id="2" name="Rectangle: Rounded Corners 1">
            <a:extLst>
              <a:ext uri="{FF2B5EF4-FFF2-40B4-BE49-F238E27FC236}">
                <a16:creationId xmlns:a16="http://schemas.microsoft.com/office/drawing/2014/main" id="{BA6917A9-7CE7-59FE-64E1-2D779602F7BE}"/>
              </a:ext>
            </a:extLst>
          </p:cNvPr>
          <p:cNvSpPr/>
          <p:nvPr/>
        </p:nvSpPr>
        <p:spPr>
          <a:xfrm>
            <a:off x="335285" y="5947953"/>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Back</a:t>
            </a:r>
          </a:p>
        </p:txBody>
      </p:sp>
      <p:sp>
        <p:nvSpPr>
          <p:cNvPr id="11" name="TextBox 10">
            <a:extLst>
              <a:ext uri="{FF2B5EF4-FFF2-40B4-BE49-F238E27FC236}">
                <a16:creationId xmlns:a16="http://schemas.microsoft.com/office/drawing/2014/main" id="{B2D73052-C370-ECF9-831E-DB7DEB3DBE61}"/>
              </a:ext>
            </a:extLst>
          </p:cNvPr>
          <p:cNvSpPr txBox="1"/>
          <p:nvPr/>
        </p:nvSpPr>
        <p:spPr>
          <a:xfrm>
            <a:off x="1428749" y="510807"/>
            <a:ext cx="8856617" cy="646331"/>
          </a:xfrm>
          <a:prstGeom prst="rect">
            <a:avLst/>
          </a:prstGeom>
          <a:solidFill>
            <a:schemeClr val="bg1"/>
          </a:solidFill>
          <a:ln w="19050">
            <a:solidFill>
              <a:schemeClr val="accent6"/>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Review the Grow section of Taylor’s Individual Practice Plan, then select a rating for this section.</a:t>
            </a:r>
          </a:p>
        </p:txBody>
      </p:sp>
      <p:grpSp>
        <p:nvGrpSpPr>
          <p:cNvPr id="14" name="Group 13">
            <a:extLst>
              <a:ext uri="{FF2B5EF4-FFF2-40B4-BE49-F238E27FC236}">
                <a16:creationId xmlns:a16="http://schemas.microsoft.com/office/drawing/2014/main" id="{928AEBAC-66D6-AC84-1AD7-652EEF2561FE}"/>
              </a:ext>
            </a:extLst>
          </p:cNvPr>
          <p:cNvGrpSpPr/>
          <p:nvPr/>
        </p:nvGrpSpPr>
        <p:grpSpPr>
          <a:xfrm>
            <a:off x="688521" y="4329701"/>
            <a:ext cx="10472057" cy="1377518"/>
            <a:chOff x="635726" y="2222226"/>
            <a:chExt cx="10472057" cy="1377518"/>
          </a:xfrm>
        </p:grpSpPr>
        <p:grpSp>
          <p:nvGrpSpPr>
            <p:cNvPr id="15" name="Group 14">
              <a:extLst>
                <a:ext uri="{FF2B5EF4-FFF2-40B4-BE49-F238E27FC236}">
                  <a16:creationId xmlns:a16="http://schemas.microsoft.com/office/drawing/2014/main" id="{9CCA45DE-787D-17B4-E8CC-C5300DE34FEF}"/>
                </a:ext>
              </a:extLst>
            </p:cNvPr>
            <p:cNvGrpSpPr/>
            <p:nvPr/>
          </p:nvGrpSpPr>
          <p:grpSpPr>
            <a:xfrm>
              <a:off x="1355003" y="2222226"/>
              <a:ext cx="8877568" cy="914400"/>
              <a:chOff x="1323707" y="4914477"/>
              <a:chExt cx="8877568" cy="914400"/>
            </a:xfrm>
          </p:grpSpPr>
          <p:pic>
            <p:nvPicPr>
              <p:cNvPr id="19" name="Graphic 18" descr="Rating Star with solid fill">
                <a:extLst>
                  <a:ext uri="{FF2B5EF4-FFF2-40B4-BE49-F238E27FC236}">
                    <a16:creationId xmlns:a16="http://schemas.microsoft.com/office/drawing/2014/main" id="{2A69DD7D-0C84-C678-2356-CC19128FD9A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05291" y="4914477"/>
                <a:ext cx="914400" cy="914400"/>
              </a:xfrm>
              <a:prstGeom prst="rect">
                <a:avLst/>
              </a:prstGeom>
            </p:spPr>
          </p:pic>
          <p:pic>
            <p:nvPicPr>
              <p:cNvPr id="20" name="Graphic 19" descr="Rating 3 Star with solid fill">
                <a:extLst>
                  <a:ext uri="{FF2B5EF4-FFF2-40B4-BE49-F238E27FC236}">
                    <a16:creationId xmlns:a16="http://schemas.microsoft.com/office/drawing/2014/main" id="{6B76E3B9-53A6-2B44-189B-BD6794D8999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286875" y="4914477"/>
                <a:ext cx="914400" cy="914400"/>
              </a:xfrm>
              <a:prstGeom prst="rect">
                <a:avLst/>
              </a:prstGeom>
            </p:spPr>
          </p:pic>
          <p:pic>
            <p:nvPicPr>
              <p:cNvPr id="21" name="Graphic 20" descr="Rating 1 Star with solid fill">
                <a:extLst>
                  <a:ext uri="{FF2B5EF4-FFF2-40B4-BE49-F238E27FC236}">
                    <a16:creationId xmlns:a16="http://schemas.microsoft.com/office/drawing/2014/main" id="{B1EE8BC4-8288-0105-5C63-23019D315BC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323707" y="4914477"/>
                <a:ext cx="914400" cy="914400"/>
              </a:xfrm>
              <a:prstGeom prst="rect">
                <a:avLst/>
              </a:prstGeom>
            </p:spPr>
          </p:pic>
        </p:grpSp>
        <p:sp>
          <p:nvSpPr>
            <p:cNvPr id="16" name="TextBox 15">
              <a:extLst>
                <a:ext uri="{FF2B5EF4-FFF2-40B4-BE49-F238E27FC236}">
                  <a16:creationId xmlns:a16="http://schemas.microsoft.com/office/drawing/2014/main" id="{2F9C9AC7-C2EA-983F-C8C7-D7E23B6968E1}"/>
                </a:ext>
              </a:extLst>
            </p:cNvPr>
            <p:cNvSpPr txBox="1"/>
            <p:nvPr/>
          </p:nvSpPr>
          <p:spPr>
            <a:xfrm>
              <a:off x="635726" y="2861080"/>
              <a:ext cx="2490651"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It does not follow best practices and needs significant revision to be effective. </a:t>
              </a:r>
            </a:p>
          </p:txBody>
        </p:sp>
        <p:sp>
          <p:nvSpPr>
            <p:cNvPr id="17" name="TextBox 16">
              <a:extLst>
                <a:ext uri="{FF2B5EF4-FFF2-40B4-BE49-F238E27FC236}">
                  <a16:creationId xmlns:a16="http://schemas.microsoft.com/office/drawing/2014/main" id="{3FE3A1F6-9C72-109F-A432-62066E81F243}"/>
                </a:ext>
              </a:extLst>
            </p:cNvPr>
            <p:cNvSpPr txBox="1"/>
            <p:nvPr/>
          </p:nvSpPr>
          <p:spPr>
            <a:xfrm>
              <a:off x="4548461" y="2861080"/>
              <a:ext cx="2490651"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It could use a little refinement, but overall it is in good shape for Taylor to use this year.</a:t>
              </a:r>
            </a:p>
          </p:txBody>
        </p:sp>
        <p:sp>
          <p:nvSpPr>
            <p:cNvPr id="18" name="TextBox 17">
              <a:extLst>
                <a:ext uri="{FF2B5EF4-FFF2-40B4-BE49-F238E27FC236}">
                  <a16:creationId xmlns:a16="http://schemas.microsoft.com/office/drawing/2014/main" id="{B48BB2E2-F0AA-3687-E29F-E52D8553E0CD}"/>
                </a:ext>
              </a:extLst>
            </p:cNvPr>
            <p:cNvSpPr txBox="1"/>
            <p:nvPr/>
          </p:nvSpPr>
          <p:spPr>
            <a:xfrm>
              <a:off x="8617132" y="2861080"/>
              <a:ext cx="2490651"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It follows best practices and will set Taylor up for success this year.</a:t>
              </a:r>
            </a:p>
          </p:txBody>
        </p:sp>
      </p:grpSp>
      <p:pic>
        <p:nvPicPr>
          <p:cNvPr id="23" name="Picture 22">
            <a:extLst>
              <a:ext uri="{FF2B5EF4-FFF2-40B4-BE49-F238E27FC236}">
                <a16:creationId xmlns:a16="http://schemas.microsoft.com/office/drawing/2014/main" id="{CA31A66C-FFBE-5665-7459-111049EE030C}"/>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3038391" y="1381066"/>
            <a:ext cx="6115217" cy="3038475"/>
          </a:xfrm>
          <a:prstGeom prst="rect">
            <a:avLst/>
          </a:prstGeom>
        </p:spPr>
      </p:pic>
      <p:sp>
        <p:nvSpPr>
          <p:cNvPr id="3" name="TextBox 2">
            <a:extLst>
              <a:ext uri="{FF2B5EF4-FFF2-40B4-BE49-F238E27FC236}">
                <a16:creationId xmlns:a16="http://schemas.microsoft.com/office/drawing/2014/main" id="{725F1FAB-1697-F5C4-CC87-30EFCE7777C7}"/>
              </a:ext>
            </a:extLst>
          </p:cNvPr>
          <p:cNvSpPr txBox="1"/>
          <p:nvPr/>
        </p:nvSpPr>
        <p:spPr>
          <a:xfrm>
            <a:off x="3374065" y="2530548"/>
            <a:ext cx="5528930"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a:ea typeface="+mn-lt"/>
                <a:cs typeface="+mn-lt"/>
              </a:rPr>
              <a:t>If I am focusing on developing my personal brand and expanding my network, there are a lot of L5 skills, people, and resources I can leverage. </a:t>
            </a:r>
            <a:endParaRPr lang="en-US" sz="1200">
              <a:cs typeface="Calibri"/>
            </a:endParaRPr>
          </a:p>
          <a:p>
            <a:r>
              <a:rPr lang="en-US" sz="1200">
                <a:ea typeface="+mn-lt"/>
                <a:cs typeface="+mn-lt"/>
              </a:rPr>
              <a:t>- L5: Emotional Intelligence</a:t>
            </a:r>
            <a:endParaRPr lang="en-US" sz="1200">
              <a:cs typeface="Calibri"/>
            </a:endParaRPr>
          </a:p>
          <a:p>
            <a:r>
              <a:rPr lang="en-US" sz="1200">
                <a:ea typeface="+mn-lt"/>
                <a:cs typeface="+mn-lt"/>
              </a:rPr>
              <a:t>- L5: Executive Presence</a:t>
            </a:r>
            <a:endParaRPr lang="en-US" sz="1200">
              <a:cs typeface="Calibri"/>
            </a:endParaRPr>
          </a:p>
          <a:p>
            <a:r>
              <a:rPr lang="en-US" sz="1200">
                <a:ea typeface="+mn-lt"/>
                <a:cs typeface="+mn-lt"/>
              </a:rPr>
              <a:t>- L5: Building Relationships and Trust</a:t>
            </a:r>
            <a:endParaRPr lang="en-US" sz="1200">
              <a:cs typeface="Calibri"/>
            </a:endParaRPr>
          </a:p>
          <a:p>
            <a:r>
              <a:rPr lang="en-US" sz="1200">
                <a:ea typeface="+mn-lt"/>
                <a:cs typeface="+mn-lt"/>
              </a:rPr>
              <a:t>- My leader, who can help direct me to networking opportunities and potentially support me in helping with special projects that would showcase my brand and expertise</a:t>
            </a:r>
            <a:endParaRPr lang="en-US" sz="1200">
              <a:cs typeface="Calibri"/>
            </a:endParaRPr>
          </a:p>
          <a:p>
            <a:r>
              <a:rPr lang="en-US" sz="1200">
                <a:ea typeface="+mn-lt"/>
                <a:cs typeface="+mn-lt"/>
              </a:rPr>
              <a:t>- My ERGs, which have all kinds of networking events and opportunities to connect with others outside of my group</a:t>
            </a:r>
            <a:endParaRPr lang="en-US" sz="1200"/>
          </a:p>
        </p:txBody>
      </p:sp>
    </p:spTree>
    <p:extLst>
      <p:ext uri="{BB962C8B-B14F-4D97-AF65-F5344CB8AC3E}">
        <p14:creationId xmlns:p14="http://schemas.microsoft.com/office/powerpoint/2010/main" val="18408221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37B0820-A8A0-C119-98AF-16B3AC4F7849}"/>
              </a:ext>
            </a:extLst>
          </p:cNvPr>
          <p:cNvSpPr txBox="1"/>
          <p:nvPr/>
        </p:nvSpPr>
        <p:spPr>
          <a:xfrm>
            <a:off x="722811" y="4361634"/>
            <a:ext cx="10458995"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 name="Rectangle: Rounded Corners 9">
            <a:extLst>
              <a:ext uri="{FF2B5EF4-FFF2-40B4-BE49-F238E27FC236}">
                <a16:creationId xmlns:a16="http://schemas.microsoft.com/office/drawing/2014/main" id="{6F4CB486-85FE-8CEC-4B87-B4E1E3CEA8E1}"/>
              </a:ext>
            </a:extLst>
          </p:cNvPr>
          <p:cNvSpPr/>
          <p:nvPr/>
        </p:nvSpPr>
        <p:spPr>
          <a:xfrm>
            <a:off x="8786949" y="5947954"/>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Next</a:t>
            </a:r>
          </a:p>
        </p:txBody>
      </p:sp>
      <p:sp>
        <p:nvSpPr>
          <p:cNvPr id="2" name="Rectangle: Rounded Corners 1">
            <a:extLst>
              <a:ext uri="{FF2B5EF4-FFF2-40B4-BE49-F238E27FC236}">
                <a16:creationId xmlns:a16="http://schemas.microsoft.com/office/drawing/2014/main" id="{BA6917A9-7CE7-59FE-64E1-2D779602F7BE}"/>
              </a:ext>
            </a:extLst>
          </p:cNvPr>
          <p:cNvSpPr/>
          <p:nvPr/>
        </p:nvSpPr>
        <p:spPr>
          <a:xfrm>
            <a:off x="335285" y="5947953"/>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Back</a:t>
            </a:r>
          </a:p>
        </p:txBody>
      </p:sp>
      <p:pic>
        <p:nvPicPr>
          <p:cNvPr id="3" name="Graphic 2" descr="Male profile with solid fill">
            <a:extLst>
              <a:ext uri="{FF2B5EF4-FFF2-40B4-BE49-F238E27FC236}">
                <a16:creationId xmlns:a16="http://schemas.microsoft.com/office/drawing/2014/main" id="{706AD565-3593-3B05-B715-2ADE50D4317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76762" y="1526252"/>
            <a:ext cx="2695575" cy="2695575"/>
          </a:xfrm>
          <a:prstGeom prst="rect">
            <a:avLst/>
          </a:prstGeom>
        </p:spPr>
      </p:pic>
      <p:pic>
        <p:nvPicPr>
          <p:cNvPr id="7" name="Graphic 6" descr="Rating 1 Star with solid fill">
            <a:extLst>
              <a:ext uri="{FF2B5EF4-FFF2-40B4-BE49-F238E27FC236}">
                <a16:creationId xmlns:a16="http://schemas.microsoft.com/office/drawing/2014/main" id="{605F56BD-D3BF-BD0C-7391-2972B672DCC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67349" y="540890"/>
            <a:ext cx="914400" cy="914400"/>
          </a:xfrm>
          <a:prstGeom prst="rect">
            <a:avLst/>
          </a:prstGeom>
        </p:spPr>
      </p:pic>
      <p:sp>
        <p:nvSpPr>
          <p:cNvPr id="9" name="TextBox 8">
            <a:extLst>
              <a:ext uri="{FF2B5EF4-FFF2-40B4-BE49-F238E27FC236}">
                <a16:creationId xmlns:a16="http://schemas.microsoft.com/office/drawing/2014/main" id="{079F81ED-9882-FF7C-E071-B6D4D104B0AF}"/>
              </a:ext>
            </a:extLst>
          </p:cNvPr>
          <p:cNvSpPr txBox="1"/>
          <p:nvPr/>
        </p:nvSpPr>
        <p:spPr>
          <a:xfrm>
            <a:off x="1523999" y="4720883"/>
            <a:ext cx="8856617" cy="646331"/>
          </a:xfrm>
          <a:prstGeom prst="rect">
            <a:avLst/>
          </a:prstGeom>
          <a:solidFill>
            <a:schemeClr val="bg1"/>
          </a:solidFill>
          <a:ln w="19050">
            <a:solidFill>
              <a:schemeClr val="accent6"/>
            </a:solidFill>
          </a:ln>
        </p:spPr>
        <p:txBody>
          <a:bodyPr wrap="square" lIns="91440" tIns="45720" rIns="91440" bIns="45720" rtlCol="0" anchor="t">
            <a:spAutoFit/>
          </a:bodyPr>
          <a:lstStyle/>
          <a:p>
            <a:pPr algn="ctr">
              <a:defRPr/>
            </a:pPr>
            <a:r>
              <a:rPr lang="en-US">
                <a:solidFill>
                  <a:prstClr val="black"/>
                </a:solidFill>
                <a:cs typeface="Calibri"/>
              </a:rPr>
              <a:t>That feedback contradicts Individual Practice Plan best practices. Taylor's response in this section is specific, attainable, aligned to their commitments, and more strategic than tactical.</a:t>
            </a:r>
          </a:p>
        </p:txBody>
      </p:sp>
    </p:spTree>
    <p:extLst>
      <p:ext uri="{BB962C8B-B14F-4D97-AF65-F5344CB8AC3E}">
        <p14:creationId xmlns:p14="http://schemas.microsoft.com/office/powerpoint/2010/main" val="355788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37B0820-A8A0-C119-98AF-16B3AC4F7849}"/>
              </a:ext>
            </a:extLst>
          </p:cNvPr>
          <p:cNvSpPr txBox="1"/>
          <p:nvPr/>
        </p:nvSpPr>
        <p:spPr>
          <a:xfrm>
            <a:off x="722811" y="4361634"/>
            <a:ext cx="10458995"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 name="Rectangle: Rounded Corners 9">
            <a:extLst>
              <a:ext uri="{FF2B5EF4-FFF2-40B4-BE49-F238E27FC236}">
                <a16:creationId xmlns:a16="http://schemas.microsoft.com/office/drawing/2014/main" id="{6F4CB486-85FE-8CEC-4B87-B4E1E3CEA8E1}"/>
              </a:ext>
            </a:extLst>
          </p:cNvPr>
          <p:cNvSpPr/>
          <p:nvPr/>
        </p:nvSpPr>
        <p:spPr>
          <a:xfrm>
            <a:off x="8786949" y="5947954"/>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Next</a:t>
            </a:r>
          </a:p>
        </p:txBody>
      </p:sp>
      <p:sp>
        <p:nvSpPr>
          <p:cNvPr id="2" name="Rectangle: Rounded Corners 1">
            <a:extLst>
              <a:ext uri="{FF2B5EF4-FFF2-40B4-BE49-F238E27FC236}">
                <a16:creationId xmlns:a16="http://schemas.microsoft.com/office/drawing/2014/main" id="{BA6917A9-7CE7-59FE-64E1-2D779602F7BE}"/>
              </a:ext>
            </a:extLst>
          </p:cNvPr>
          <p:cNvSpPr/>
          <p:nvPr/>
        </p:nvSpPr>
        <p:spPr>
          <a:xfrm>
            <a:off x="335285" y="5947953"/>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Back</a:t>
            </a:r>
          </a:p>
        </p:txBody>
      </p:sp>
      <p:pic>
        <p:nvPicPr>
          <p:cNvPr id="3" name="Graphic 2" descr="Male profile with solid fill">
            <a:extLst>
              <a:ext uri="{FF2B5EF4-FFF2-40B4-BE49-F238E27FC236}">
                <a16:creationId xmlns:a16="http://schemas.microsoft.com/office/drawing/2014/main" id="{706AD565-3593-3B05-B715-2ADE50D4317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76762" y="1526252"/>
            <a:ext cx="2695575" cy="2695575"/>
          </a:xfrm>
          <a:prstGeom prst="rect">
            <a:avLst/>
          </a:prstGeom>
        </p:spPr>
      </p:pic>
      <p:pic>
        <p:nvPicPr>
          <p:cNvPr id="4" name="Graphic 3" descr="Rating Star with solid fill">
            <a:extLst>
              <a:ext uri="{FF2B5EF4-FFF2-40B4-BE49-F238E27FC236}">
                <a16:creationId xmlns:a16="http://schemas.microsoft.com/office/drawing/2014/main" id="{35516454-40C0-0E6E-448D-4DBCC10ECCE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67349" y="560136"/>
            <a:ext cx="914400" cy="914400"/>
          </a:xfrm>
          <a:prstGeom prst="rect">
            <a:avLst/>
          </a:prstGeom>
        </p:spPr>
      </p:pic>
      <p:sp>
        <p:nvSpPr>
          <p:cNvPr id="9" name="TextBox 8">
            <a:extLst>
              <a:ext uri="{FF2B5EF4-FFF2-40B4-BE49-F238E27FC236}">
                <a16:creationId xmlns:a16="http://schemas.microsoft.com/office/drawing/2014/main" id="{98A9A692-3E0C-BB9F-F24D-17B14B55A2A2}"/>
              </a:ext>
            </a:extLst>
          </p:cNvPr>
          <p:cNvSpPr txBox="1"/>
          <p:nvPr/>
        </p:nvSpPr>
        <p:spPr>
          <a:xfrm>
            <a:off x="1523999" y="4720883"/>
            <a:ext cx="8856617" cy="923330"/>
          </a:xfrm>
          <a:prstGeom prst="rect">
            <a:avLst/>
          </a:prstGeom>
          <a:solidFill>
            <a:schemeClr val="bg1"/>
          </a:solidFill>
          <a:ln w="19050">
            <a:solidFill>
              <a:schemeClr val="accent6"/>
            </a:solidFill>
          </a:ln>
        </p:spPr>
        <p:txBody>
          <a:bodyPr wrap="square" lIns="91440" tIns="45720" rIns="91440" bIns="45720" rtlCol="0" anchor="t">
            <a:spAutoFit/>
          </a:bodyPr>
          <a:lstStyle/>
          <a:p>
            <a:pPr algn="ctr">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Not quite. </a:t>
            </a:r>
            <a:r>
              <a:rPr lang="en-US">
                <a:solidFill>
                  <a:prstClr val="black"/>
                </a:solidFill>
                <a:latin typeface="Calibri" panose="020F0502020204030204"/>
              </a:rPr>
              <a:t>Taylor's response in this section is specific, attainable, aligned </a:t>
            </a: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to </a:t>
            </a:r>
            <a:r>
              <a:rPr lang="en-US">
                <a:solidFill>
                  <a:prstClr val="black"/>
                </a:solidFill>
                <a:latin typeface="Calibri" panose="020F0502020204030204"/>
              </a:rPr>
              <a:t>their commitments, and more strategic than tactical, all of which are great qualities to have in the Grow section of an Individual Practice Plan.</a:t>
            </a: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843438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id="{6F4CB486-85FE-8CEC-4B87-B4E1E3CEA8E1}"/>
              </a:ext>
            </a:extLst>
          </p:cNvPr>
          <p:cNvSpPr/>
          <p:nvPr/>
        </p:nvSpPr>
        <p:spPr>
          <a:xfrm>
            <a:off x="8786949" y="5947954"/>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Next</a:t>
            </a:r>
          </a:p>
        </p:txBody>
      </p:sp>
      <p:sp>
        <p:nvSpPr>
          <p:cNvPr id="2" name="Rectangle: Rounded Corners 1">
            <a:extLst>
              <a:ext uri="{FF2B5EF4-FFF2-40B4-BE49-F238E27FC236}">
                <a16:creationId xmlns:a16="http://schemas.microsoft.com/office/drawing/2014/main" id="{BA6917A9-7CE7-59FE-64E1-2D779602F7BE}"/>
              </a:ext>
            </a:extLst>
          </p:cNvPr>
          <p:cNvSpPr/>
          <p:nvPr/>
        </p:nvSpPr>
        <p:spPr>
          <a:xfrm>
            <a:off x="335285" y="5947953"/>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Back</a:t>
            </a:r>
          </a:p>
        </p:txBody>
      </p:sp>
      <p:pic>
        <p:nvPicPr>
          <p:cNvPr id="3" name="Graphic 2" descr="Male profile with solid fill">
            <a:extLst>
              <a:ext uri="{FF2B5EF4-FFF2-40B4-BE49-F238E27FC236}">
                <a16:creationId xmlns:a16="http://schemas.microsoft.com/office/drawing/2014/main" id="{706AD565-3593-3B05-B715-2ADE50D4317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76762" y="1526252"/>
            <a:ext cx="2695575" cy="2695575"/>
          </a:xfrm>
          <a:prstGeom prst="rect">
            <a:avLst/>
          </a:prstGeom>
        </p:spPr>
      </p:pic>
      <p:pic>
        <p:nvPicPr>
          <p:cNvPr id="4" name="Graphic 3" descr="Rating 3 Star with solid fill">
            <a:extLst>
              <a:ext uri="{FF2B5EF4-FFF2-40B4-BE49-F238E27FC236}">
                <a16:creationId xmlns:a16="http://schemas.microsoft.com/office/drawing/2014/main" id="{F9B220D7-637E-40AF-01A3-604DB5CCD5E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67349" y="541473"/>
            <a:ext cx="914400" cy="914400"/>
          </a:xfrm>
          <a:prstGeom prst="rect">
            <a:avLst/>
          </a:prstGeom>
        </p:spPr>
      </p:pic>
      <p:sp>
        <p:nvSpPr>
          <p:cNvPr id="8" name="TextBox 7">
            <a:extLst>
              <a:ext uri="{FF2B5EF4-FFF2-40B4-BE49-F238E27FC236}">
                <a16:creationId xmlns:a16="http://schemas.microsoft.com/office/drawing/2014/main" id="{AE173FA0-114B-DA6A-7B29-7E8ED46F483C}"/>
              </a:ext>
            </a:extLst>
          </p:cNvPr>
          <p:cNvSpPr txBox="1"/>
          <p:nvPr/>
        </p:nvSpPr>
        <p:spPr>
          <a:xfrm>
            <a:off x="1523999" y="4292789"/>
            <a:ext cx="8856617" cy="923330"/>
          </a:xfrm>
          <a:prstGeom prst="rect">
            <a:avLst/>
          </a:prstGeom>
          <a:solidFill>
            <a:schemeClr val="bg1"/>
          </a:solidFill>
          <a:ln w="19050">
            <a:solidFill>
              <a:schemeClr val="accent6"/>
            </a:solidFill>
          </a:ln>
        </p:spPr>
        <p:txBody>
          <a:bodyPr wrap="square" lIns="91440" tIns="45720" rIns="91440" bIns="45720" rtlCol="0" anchor="t">
            <a:spAutoFit/>
          </a:bodyPr>
          <a:lstStyle/>
          <a:p>
            <a:pPr algn="ctr">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Great </a:t>
            </a:r>
            <a:r>
              <a:rPr lang="en-US">
                <a:solidFill>
                  <a:prstClr val="black"/>
                </a:solidFill>
                <a:latin typeface="Calibri" panose="020F0502020204030204"/>
              </a:rPr>
              <a:t>feedback</a:t>
            </a: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a:t>
            </a:r>
            <a:r>
              <a:rPr lang="en-US">
                <a:solidFill>
                  <a:prstClr val="black"/>
                </a:solidFill>
                <a:latin typeface="Calibri" panose="020F0502020204030204"/>
              </a:rPr>
              <a:t> Taylor's response to the Grow section is supportive of the Inspire and Align commitments, provides a prioritized list of the important skills to develop, and is inclusive of people and resources who can help them achieve their commitments. </a:t>
            </a:r>
            <a:endParaRPr lang="en-US" sz="1800" b="0" i="0" u="none" strike="noStrike" kern="1200" cap="none" spc="0" normalizeH="0" baseline="0" noProof="0">
              <a:ln>
                <a:noFill/>
              </a:ln>
              <a:solidFill>
                <a:prstClr val="black"/>
              </a:solidFill>
              <a:effectLst/>
              <a:uLnTx/>
              <a:uFillTx/>
              <a:latin typeface="Calibri" panose="020F0502020204030204"/>
              <a:cs typeface="Calibri"/>
            </a:endParaRPr>
          </a:p>
        </p:txBody>
      </p:sp>
    </p:spTree>
    <p:extLst>
      <p:ext uri="{BB962C8B-B14F-4D97-AF65-F5344CB8AC3E}">
        <p14:creationId xmlns:p14="http://schemas.microsoft.com/office/powerpoint/2010/main" val="7019952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id="{6F4CB486-85FE-8CEC-4B87-B4E1E3CEA8E1}"/>
              </a:ext>
            </a:extLst>
          </p:cNvPr>
          <p:cNvSpPr/>
          <p:nvPr/>
        </p:nvSpPr>
        <p:spPr>
          <a:xfrm>
            <a:off x="8786949" y="5947954"/>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Exit</a:t>
            </a:r>
          </a:p>
        </p:txBody>
      </p:sp>
      <p:sp>
        <p:nvSpPr>
          <p:cNvPr id="2" name="Rectangle: Rounded Corners 1">
            <a:extLst>
              <a:ext uri="{FF2B5EF4-FFF2-40B4-BE49-F238E27FC236}">
                <a16:creationId xmlns:a16="http://schemas.microsoft.com/office/drawing/2014/main" id="{BA6917A9-7CE7-59FE-64E1-2D779602F7BE}"/>
              </a:ext>
            </a:extLst>
          </p:cNvPr>
          <p:cNvSpPr/>
          <p:nvPr/>
        </p:nvSpPr>
        <p:spPr>
          <a:xfrm>
            <a:off x="335285" y="5947953"/>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Start Over</a:t>
            </a:r>
          </a:p>
        </p:txBody>
      </p:sp>
      <p:pic>
        <p:nvPicPr>
          <p:cNvPr id="3" name="Graphic 2" descr="Male profile with solid fill">
            <a:extLst>
              <a:ext uri="{FF2B5EF4-FFF2-40B4-BE49-F238E27FC236}">
                <a16:creationId xmlns:a16="http://schemas.microsoft.com/office/drawing/2014/main" id="{706AD565-3593-3B05-B715-2ADE50D4317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76762" y="1526252"/>
            <a:ext cx="2695575" cy="2695575"/>
          </a:xfrm>
          <a:prstGeom prst="rect">
            <a:avLst/>
          </a:prstGeom>
        </p:spPr>
      </p:pic>
    </p:spTree>
    <p:extLst>
      <p:ext uri="{BB962C8B-B14F-4D97-AF65-F5344CB8AC3E}">
        <p14:creationId xmlns:p14="http://schemas.microsoft.com/office/powerpoint/2010/main" val="1679682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3F518DC-4C1A-3D01-5FAE-A30A50C6C55D}"/>
              </a:ext>
            </a:extLst>
          </p:cNvPr>
          <p:cNvSpPr txBox="1"/>
          <p:nvPr/>
        </p:nvSpPr>
        <p:spPr>
          <a:xfrm>
            <a:off x="2562225" y="238125"/>
            <a:ext cx="6724650" cy="800219"/>
          </a:xfrm>
          <a:prstGeom prst="rect">
            <a:avLst/>
          </a:prstGeom>
          <a:noFill/>
        </p:spPr>
        <p:txBody>
          <a:bodyPr wrap="square" rtlCol="0">
            <a:spAutoFit/>
          </a:bodyPr>
          <a:lstStyle/>
          <a:p>
            <a:pPr algn="ctr"/>
            <a:r>
              <a:rPr lang="en-US" sz="2800" b="1">
                <a:effectLst/>
                <a:latin typeface="Fidelity Sans" panose="020B0503030202020204" pitchFamily="34" charset="0"/>
                <a:ea typeface="Calibri" panose="020F0502020204030204" pitchFamily="34" charset="0"/>
                <a:cs typeface="Times New Roman" panose="02020603050405020304" pitchFamily="18" charset="0"/>
              </a:rPr>
              <a:t>Evaluating Effectiveness</a:t>
            </a:r>
            <a:endParaRPr lang="en-US" sz="2800">
              <a:effectLst/>
              <a:latin typeface="Fidelity Sans" panose="020B0503030202020204" pitchFamily="34" charset="0"/>
              <a:ea typeface="Calibri" panose="020F0502020204030204" pitchFamily="34" charset="0"/>
              <a:cs typeface="Times New Roman" panose="02020603050405020304" pitchFamily="18" charset="0"/>
            </a:endParaRPr>
          </a:p>
          <a:p>
            <a:pPr algn="ctr"/>
            <a:endParaRPr lang="en-US"/>
          </a:p>
        </p:txBody>
      </p:sp>
      <p:sp>
        <p:nvSpPr>
          <p:cNvPr id="5" name="TextBox 4">
            <a:extLst>
              <a:ext uri="{FF2B5EF4-FFF2-40B4-BE49-F238E27FC236}">
                <a16:creationId xmlns:a16="http://schemas.microsoft.com/office/drawing/2014/main" id="{B37B0820-A8A0-C119-98AF-16B3AC4F7849}"/>
              </a:ext>
            </a:extLst>
          </p:cNvPr>
          <p:cNvSpPr txBox="1"/>
          <p:nvPr/>
        </p:nvSpPr>
        <p:spPr>
          <a:xfrm>
            <a:off x="866502" y="1479097"/>
            <a:ext cx="10458995" cy="1200329"/>
          </a:xfrm>
          <a:prstGeom prst="rect">
            <a:avLst/>
          </a:prstGeom>
          <a:noFill/>
        </p:spPr>
        <p:txBody>
          <a:bodyPr wrap="square" rtlCol="0">
            <a:spAutoFit/>
          </a:bodyPr>
          <a:lstStyle/>
          <a:p>
            <a:pPr algn="ctr"/>
            <a:r>
              <a:rPr lang="en-US">
                <a:latin typeface="Fidelity Sans" panose="020B0503030202020204" pitchFamily="34" charset="0"/>
                <a:ea typeface="Calibri" panose="020F0502020204030204" pitchFamily="34" charset="0"/>
                <a:cs typeface="Times New Roman" panose="02020603050405020304" pitchFamily="18" charset="0"/>
              </a:rPr>
              <a:t>In preparation for your meeting with Taylor, review each section of their Individual Practice Plan and rate it using the following scale: </a:t>
            </a:r>
          </a:p>
          <a:p>
            <a:pPr algn="ctr"/>
            <a:endParaRPr lang="en-US">
              <a:latin typeface="Fidelity Sans" panose="020B0503030202020204" pitchFamily="34" charset="0"/>
              <a:ea typeface="Calibri" panose="020F0502020204030204" pitchFamily="34" charset="0"/>
              <a:cs typeface="Times New Roman" panose="02020603050405020304" pitchFamily="18" charset="0"/>
            </a:endParaRPr>
          </a:p>
          <a:p>
            <a:pPr algn="ctr"/>
            <a:endParaRPr lang="en-US"/>
          </a:p>
        </p:txBody>
      </p:sp>
      <p:sp>
        <p:nvSpPr>
          <p:cNvPr id="10" name="Rectangle: Rounded Corners 9">
            <a:extLst>
              <a:ext uri="{FF2B5EF4-FFF2-40B4-BE49-F238E27FC236}">
                <a16:creationId xmlns:a16="http://schemas.microsoft.com/office/drawing/2014/main" id="{6F4CB486-85FE-8CEC-4B87-B4E1E3CEA8E1}"/>
              </a:ext>
            </a:extLst>
          </p:cNvPr>
          <p:cNvSpPr/>
          <p:nvPr/>
        </p:nvSpPr>
        <p:spPr>
          <a:xfrm>
            <a:off x="8786949" y="5947954"/>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t>Next</a:t>
            </a:r>
          </a:p>
        </p:txBody>
      </p:sp>
      <p:sp>
        <p:nvSpPr>
          <p:cNvPr id="2" name="Rectangle: Rounded Corners 1">
            <a:extLst>
              <a:ext uri="{FF2B5EF4-FFF2-40B4-BE49-F238E27FC236}">
                <a16:creationId xmlns:a16="http://schemas.microsoft.com/office/drawing/2014/main" id="{02E4670D-3D73-F29C-4BFA-F64DAEAC7E7D}"/>
              </a:ext>
            </a:extLst>
          </p:cNvPr>
          <p:cNvSpPr/>
          <p:nvPr/>
        </p:nvSpPr>
        <p:spPr>
          <a:xfrm>
            <a:off x="335285" y="5947953"/>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t>Back</a:t>
            </a:r>
          </a:p>
        </p:txBody>
      </p:sp>
      <p:grpSp>
        <p:nvGrpSpPr>
          <p:cNvPr id="18" name="Group 17">
            <a:extLst>
              <a:ext uri="{FF2B5EF4-FFF2-40B4-BE49-F238E27FC236}">
                <a16:creationId xmlns:a16="http://schemas.microsoft.com/office/drawing/2014/main" id="{7A4B219C-911F-B7B7-F1A2-E35F68987390}"/>
              </a:ext>
            </a:extLst>
          </p:cNvPr>
          <p:cNvGrpSpPr/>
          <p:nvPr/>
        </p:nvGrpSpPr>
        <p:grpSpPr>
          <a:xfrm>
            <a:off x="635726" y="2222226"/>
            <a:ext cx="10472057" cy="1377518"/>
            <a:chOff x="635726" y="2222226"/>
            <a:chExt cx="10472057" cy="1377518"/>
          </a:xfrm>
        </p:grpSpPr>
        <p:grpSp>
          <p:nvGrpSpPr>
            <p:cNvPr id="13" name="Group 12">
              <a:extLst>
                <a:ext uri="{FF2B5EF4-FFF2-40B4-BE49-F238E27FC236}">
                  <a16:creationId xmlns:a16="http://schemas.microsoft.com/office/drawing/2014/main" id="{3DEC5F39-014C-AA1E-3CD9-5BAC76D6F4CA}"/>
                </a:ext>
              </a:extLst>
            </p:cNvPr>
            <p:cNvGrpSpPr/>
            <p:nvPr/>
          </p:nvGrpSpPr>
          <p:grpSpPr>
            <a:xfrm>
              <a:off x="1355003" y="2222226"/>
              <a:ext cx="8877568" cy="914400"/>
              <a:chOff x="1323707" y="4914477"/>
              <a:chExt cx="8877568" cy="914400"/>
            </a:xfrm>
          </p:grpSpPr>
          <p:pic>
            <p:nvPicPr>
              <p:cNvPr id="6" name="Graphic 5" descr="Rating Star with solid fill">
                <a:extLst>
                  <a:ext uri="{FF2B5EF4-FFF2-40B4-BE49-F238E27FC236}">
                    <a16:creationId xmlns:a16="http://schemas.microsoft.com/office/drawing/2014/main" id="{3248A110-A84E-969D-0C34-5A5BDBC35EB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05291" y="4914477"/>
                <a:ext cx="914400" cy="914400"/>
              </a:xfrm>
              <a:prstGeom prst="rect">
                <a:avLst/>
              </a:prstGeom>
            </p:spPr>
          </p:pic>
          <p:pic>
            <p:nvPicPr>
              <p:cNvPr id="9" name="Graphic 8" descr="Rating 3 Star with solid fill">
                <a:extLst>
                  <a:ext uri="{FF2B5EF4-FFF2-40B4-BE49-F238E27FC236}">
                    <a16:creationId xmlns:a16="http://schemas.microsoft.com/office/drawing/2014/main" id="{0C1DAE2B-70EF-D312-4B5E-C25AF3B44EB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286875" y="4914477"/>
                <a:ext cx="914400" cy="914400"/>
              </a:xfrm>
              <a:prstGeom prst="rect">
                <a:avLst/>
              </a:prstGeom>
            </p:spPr>
          </p:pic>
          <p:pic>
            <p:nvPicPr>
              <p:cNvPr id="12" name="Graphic 11" descr="Rating 1 Star with solid fill">
                <a:extLst>
                  <a:ext uri="{FF2B5EF4-FFF2-40B4-BE49-F238E27FC236}">
                    <a16:creationId xmlns:a16="http://schemas.microsoft.com/office/drawing/2014/main" id="{8B92E5C5-90CD-7520-7FB3-3A978E47376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323707" y="4914477"/>
                <a:ext cx="914400" cy="914400"/>
              </a:xfrm>
              <a:prstGeom prst="rect">
                <a:avLst/>
              </a:prstGeom>
            </p:spPr>
          </p:pic>
        </p:grpSp>
        <p:sp>
          <p:nvSpPr>
            <p:cNvPr id="14" name="TextBox 13">
              <a:extLst>
                <a:ext uri="{FF2B5EF4-FFF2-40B4-BE49-F238E27FC236}">
                  <a16:creationId xmlns:a16="http://schemas.microsoft.com/office/drawing/2014/main" id="{858F9416-B655-8199-37C2-8B38B045D1F5}"/>
                </a:ext>
              </a:extLst>
            </p:cNvPr>
            <p:cNvSpPr txBox="1"/>
            <p:nvPr/>
          </p:nvSpPr>
          <p:spPr>
            <a:xfrm>
              <a:off x="635726" y="2861080"/>
              <a:ext cx="2490651" cy="738664"/>
            </a:xfrm>
            <a:prstGeom prst="rect">
              <a:avLst/>
            </a:prstGeom>
            <a:noFill/>
          </p:spPr>
          <p:txBody>
            <a:bodyPr wrap="square" rtlCol="0">
              <a:spAutoFit/>
            </a:bodyPr>
            <a:lstStyle/>
            <a:p>
              <a:pPr algn="ctr"/>
              <a:r>
                <a:rPr lang="en-US" sz="1400"/>
                <a:t>It does not follow best practices and needs significant revision to be effective. </a:t>
              </a:r>
            </a:p>
          </p:txBody>
        </p:sp>
        <p:sp>
          <p:nvSpPr>
            <p:cNvPr id="15" name="TextBox 14">
              <a:extLst>
                <a:ext uri="{FF2B5EF4-FFF2-40B4-BE49-F238E27FC236}">
                  <a16:creationId xmlns:a16="http://schemas.microsoft.com/office/drawing/2014/main" id="{B0AED2FE-4E17-7D15-CB74-AB096704A539}"/>
                </a:ext>
              </a:extLst>
            </p:cNvPr>
            <p:cNvSpPr txBox="1"/>
            <p:nvPr/>
          </p:nvSpPr>
          <p:spPr>
            <a:xfrm>
              <a:off x="4548461" y="2861080"/>
              <a:ext cx="2490651" cy="738664"/>
            </a:xfrm>
            <a:prstGeom prst="rect">
              <a:avLst/>
            </a:prstGeom>
            <a:noFill/>
          </p:spPr>
          <p:txBody>
            <a:bodyPr wrap="square" rtlCol="0">
              <a:spAutoFit/>
            </a:bodyPr>
            <a:lstStyle/>
            <a:p>
              <a:pPr algn="ctr"/>
              <a:r>
                <a:rPr lang="en-US" sz="1400"/>
                <a:t>It could use a little refinement, but overall it is in good shape for Taylor to use this year.</a:t>
              </a:r>
            </a:p>
          </p:txBody>
        </p:sp>
        <p:sp>
          <p:nvSpPr>
            <p:cNvPr id="16" name="TextBox 15">
              <a:extLst>
                <a:ext uri="{FF2B5EF4-FFF2-40B4-BE49-F238E27FC236}">
                  <a16:creationId xmlns:a16="http://schemas.microsoft.com/office/drawing/2014/main" id="{AA606670-ABE4-7185-C0F5-B9E33D5A4DD1}"/>
                </a:ext>
              </a:extLst>
            </p:cNvPr>
            <p:cNvSpPr txBox="1"/>
            <p:nvPr/>
          </p:nvSpPr>
          <p:spPr>
            <a:xfrm>
              <a:off x="8617132" y="2861080"/>
              <a:ext cx="2490651" cy="738664"/>
            </a:xfrm>
            <a:prstGeom prst="rect">
              <a:avLst/>
            </a:prstGeom>
            <a:noFill/>
          </p:spPr>
          <p:txBody>
            <a:bodyPr wrap="square" rtlCol="0">
              <a:spAutoFit/>
            </a:bodyPr>
            <a:lstStyle/>
            <a:p>
              <a:pPr algn="ctr"/>
              <a:r>
                <a:rPr lang="en-US" sz="1400"/>
                <a:t>It follows best practices and will set Taylor up for success this year.</a:t>
              </a:r>
            </a:p>
          </p:txBody>
        </p:sp>
      </p:grpSp>
      <p:sp>
        <p:nvSpPr>
          <p:cNvPr id="17" name="TextBox 16">
            <a:extLst>
              <a:ext uri="{FF2B5EF4-FFF2-40B4-BE49-F238E27FC236}">
                <a16:creationId xmlns:a16="http://schemas.microsoft.com/office/drawing/2014/main" id="{599B83CD-BEDF-668B-8EE3-E65C701ACDA7}"/>
              </a:ext>
            </a:extLst>
          </p:cNvPr>
          <p:cNvSpPr txBox="1"/>
          <p:nvPr/>
        </p:nvSpPr>
        <p:spPr>
          <a:xfrm>
            <a:off x="866501" y="3879755"/>
            <a:ext cx="10458995" cy="1200329"/>
          </a:xfrm>
          <a:prstGeom prst="rect">
            <a:avLst/>
          </a:prstGeom>
          <a:noFill/>
        </p:spPr>
        <p:txBody>
          <a:bodyPr wrap="square" rtlCol="0">
            <a:spAutoFit/>
          </a:bodyPr>
          <a:lstStyle/>
          <a:p>
            <a:pPr algn="ctr"/>
            <a:r>
              <a:rPr lang="en-US">
                <a:latin typeface="Fidelity Sans" panose="020B0503030202020204" pitchFamily="34" charset="0"/>
                <a:ea typeface="Calibri" panose="020F0502020204030204" pitchFamily="34" charset="0"/>
                <a:cs typeface="Times New Roman" panose="02020603050405020304" pitchFamily="18" charset="0"/>
              </a:rPr>
              <a:t>After you make your selection, you will hear from Taylor on how they feel about the feedback and their next steps. </a:t>
            </a:r>
          </a:p>
          <a:p>
            <a:pPr algn="ctr"/>
            <a:endParaRPr lang="en-US">
              <a:latin typeface="Fidelity Sans" panose="020B0503030202020204" pitchFamily="34" charset="0"/>
              <a:ea typeface="Calibri" panose="020F0502020204030204" pitchFamily="34" charset="0"/>
              <a:cs typeface="Times New Roman" panose="02020603050405020304" pitchFamily="18" charset="0"/>
            </a:endParaRPr>
          </a:p>
          <a:p>
            <a:pPr algn="ctr"/>
            <a:endParaRPr lang="en-US"/>
          </a:p>
        </p:txBody>
      </p:sp>
    </p:spTree>
    <p:extLst>
      <p:ext uri="{BB962C8B-B14F-4D97-AF65-F5344CB8AC3E}">
        <p14:creationId xmlns:p14="http://schemas.microsoft.com/office/powerpoint/2010/main" val="1259013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id="{6F4CB486-85FE-8CEC-4B87-B4E1E3CEA8E1}"/>
              </a:ext>
            </a:extLst>
          </p:cNvPr>
          <p:cNvSpPr/>
          <p:nvPr/>
        </p:nvSpPr>
        <p:spPr>
          <a:xfrm>
            <a:off x="8786949" y="5947954"/>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t>Next</a:t>
            </a:r>
          </a:p>
        </p:txBody>
      </p:sp>
      <p:sp>
        <p:nvSpPr>
          <p:cNvPr id="2" name="Rectangle: Rounded Corners 1">
            <a:extLst>
              <a:ext uri="{FF2B5EF4-FFF2-40B4-BE49-F238E27FC236}">
                <a16:creationId xmlns:a16="http://schemas.microsoft.com/office/drawing/2014/main" id="{BA6917A9-7CE7-59FE-64E1-2D779602F7BE}"/>
              </a:ext>
            </a:extLst>
          </p:cNvPr>
          <p:cNvSpPr/>
          <p:nvPr/>
        </p:nvSpPr>
        <p:spPr>
          <a:xfrm>
            <a:off x="335285" y="5947953"/>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t>Back</a:t>
            </a:r>
          </a:p>
        </p:txBody>
      </p:sp>
      <p:sp>
        <p:nvSpPr>
          <p:cNvPr id="11" name="TextBox 10">
            <a:extLst>
              <a:ext uri="{FF2B5EF4-FFF2-40B4-BE49-F238E27FC236}">
                <a16:creationId xmlns:a16="http://schemas.microsoft.com/office/drawing/2014/main" id="{B2D73052-C370-ECF9-831E-DB7DEB3DBE61}"/>
              </a:ext>
            </a:extLst>
          </p:cNvPr>
          <p:cNvSpPr txBox="1"/>
          <p:nvPr/>
        </p:nvSpPr>
        <p:spPr>
          <a:xfrm>
            <a:off x="1428749" y="510807"/>
            <a:ext cx="8856617" cy="646331"/>
          </a:xfrm>
          <a:prstGeom prst="rect">
            <a:avLst/>
          </a:prstGeom>
          <a:solidFill>
            <a:schemeClr val="bg1"/>
          </a:solidFill>
          <a:ln w="19050">
            <a:solidFill>
              <a:schemeClr val="accent6"/>
            </a:solidFill>
          </a:ln>
        </p:spPr>
        <p:txBody>
          <a:bodyPr wrap="square" rtlCol="0">
            <a:spAutoFit/>
          </a:bodyPr>
          <a:lstStyle/>
          <a:p>
            <a:pPr algn="ctr"/>
            <a:r>
              <a:rPr lang="en-US"/>
              <a:t>Review the Inspire section of Taylor’s Individual Practice Plan, then select a rating for this section.</a:t>
            </a:r>
          </a:p>
        </p:txBody>
      </p:sp>
      <p:grpSp>
        <p:nvGrpSpPr>
          <p:cNvPr id="14" name="Group 13">
            <a:extLst>
              <a:ext uri="{FF2B5EF4-FFF2-40B4-BE49-F238E27FC236}">
                <a16:creationId xmlns:a16="http://schemas.microsoft.com/office/drawing/2014/main" id="{928AEBAC-66D6-AC84-1AD7-652EEF2561FE}"/>
              </a:ext>
            </a:extLst>
          </p:cNvPr>
          <p:cNvGrpSpPr/>
          <p:nvPr/>
        </p:nvGrpSpPr>
        <p:grpSpPr>
          <a:xfrm>
            <a:off x="688521" y="4329701"/>
            <a:ext cx="10472057" cy="1377518"/>
            <a:chOff x="635726" y="2222226"/>
            <a:chExt cx="10472057" cy="1377518"/>
          </a:xfrm>
        </p:grpSpPr>
        <p:grpSp>
          <p:nvGrpSpPr>
            <p:cNvPr id="15" name="Group 14">
              <a:extLst>
                <a:ext uri="{FF2B5EF4-FFF2-40B4-BE49-F238E27FC236}">
                  <a16:creationId xmlns:a16="http://schemas.microsoft.com/office/drawing/2014/main" id="{9CCA45DE-787D-17B4-E8CC-C5300DE34FEF}"/>
                </a:ext>
              </a:extLst>
            </p:cNvPr>
            <p:cNvGrpSpPr/>
            <p:nvPr/>
          </p:nvGrpSpPr>
          <p:grpSpPr>
            <a:xfrm>
              <a:off x="1355003" y="2222226"/>
              <a:ext cx="8877568" cy="914400"/>
              <a:chOff x="1323707" y="4914477"/>
              <a:chExt cx="8877568" cy="914400"/>
            </a:xfrm>
          </p:grpSpPr>
          <p:pic>
            <p:nvPicPr>
              <p:cNvPr id="19" name="Graphic 18" descr="Rating Star with solid fill">
                <a:extLst>
                  <a:ext uri="{FF2B5EF4-FFF2-40B4-BE49-F238E27FC236}">
                    <a16:creationId xmlns:a16="http://schemas.microsoft.com/office/drawing/2014/main" id="{2A69DD7D-0C84-C678-2356-CC19128FD9A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05291" y="4914477"/>
                <a:ext cx="914400" cy="914400"/>
              </a:xfrm>
              <a:prstGeom prst="rect">
                <a:avLst/>
              </a:prstGeom>
            </p:spPr>
          </p:pic>
          <p:pic>
            <p:nvPicPr>
              <p:cNvPr id="20" name="Graphic 19" descr="Rating 3 Star with solid fill">
                <a:extLst>
                  <a:ext uri="{FF2B5EF4-FFF2-40B4-BE49-F238E27FC236}">
                    <a16:creationId xmlns:a16="http://schemas.microsoft.com/office/drawing/2014/main" id="{6B76E3B9-53A6-2B44-189B-BD6794D8999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286875" y="4914477"/>
                <a:ext cx="914400" cy="914400"/>
              </a:xfrm>
              <a:prstGeom prst="rect">
                <a:avLst/>
              </a:prstGeom>
            </p:spPr>
          </p:pic>
          <p:pic>
            <p:nvPicPr>
              <p:cNvPr id="21" name="Graphic 20" descr="Rating 1 Star with solid fill">
                <a:extLst>
                  <a:ext uri="{FF2B5EF4-FFF2-40B4-BE49-F238E27FC236}">
                    <a16:creationId xmlns:a16="http://schemas.microsoft.com/office/drawing/2014/main" id="{B1EE8BC4-8288-0105-5C63-23019D315BC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323707" y="4914477"/>
                <a:ext cx="914400" cy="914400"/>
              </a:xfrm>
              <a:prstGeom prst="rect">
                <a:avLst/>
              </a:prstGeom>
            </p:spPr>
          </p:pic>
        </p:grpSp>
        <p:sp>
          <p:nvSpPr>
            <p:cNvPr id="16" name="TextBox 15">
              <a:extLst>
                <a:ext uri="{FF2B5EF4-FFF2-40B4-BE49-F238E27FC236}">
                  <a16:creationId xmlns:a16="http://schemas.microsoft.com/office/drawing/2014/main" id="{2F9C9AC7-C2EA-983F-C8C7-D7E23B6968E1}"/>
                </a:ext>
              </a:extLst>
            </p:cNvPr>
            <p:cNvSpPr txBox="1"/>
            <p:nvPr/>
          </p:nvSpPr>
          <p:spPr>
            <a:xfrm>
              <a:off x="635726" y="2861080"/>
              <a:ext cx="2490651" cy="738664"/>
            </a:xfrm>
            <a:prstGeom prst="rect">
              <a:avLst/>
            </a:prstGeom>
            <a:noFill/>
          </p:spPr>
          <p:txBody>
            <a:bodyPr wrap="square" rtlCol="0">
              <a:spAutoFit/>
            </a:bodyPr>
            <a:lstStyle/>
            <a:p>
              <a:pPr algn="ctr"/>
              <a:r>
                <a:rPr lang="en-US" sz="1400"/>
                <a:t>It does not follow best practices and needs significant revision to be effective. </a:t>
              </a:r>
            </a:p>
          </p:txBody>
        </p:sp>
        <p:sp>
          <p:nvSpPr>
            <p:cNvPr id="17" name="TextBox 16">
              <a:extLst>
                <a:ext uri="{FF2B5EF4-FFF2-40B4-BE49-F238E27FC236}">
                  <a16:creationId xmlns:a16="http://schemas.microsoft.com/office/drawing/2014/main" id="{3FE3A1F6-9C72-109F-A432-62066E81F243}"/>
                </a:ext>
              </a:extLst>
            </p:cNvPr>
            <p:cNvSpPr txBox="1"/>
            <p:nvPr/>
          </p:nvSpPr>
          <p:spPr>
            <a:xfrm>
              <a:off x="4548461" y="2861080"/>
              <a:ext cx="2490651" cy="738664"/>
            </a:xfrm>
            <a:prstGeom prst="rect">
              <a:avLst/>
            </a:prstGeom>
            <a:noFill/>
          </p:spPr>
          <p:txBody>
            <a:bodyPr wrap="square" rtlCol="0">
              <a:spAutoFit/>
            </a:bodyPr>
            <a:lstStyle/>
            <a:p>
              <a:pPr algn="ctr"/>
              <a:r>
                <a:rPr lang="en-US" sz="1400"/>
                <a:t>It could use a little refinement, but overall it is in good shape for Taylor to use this year.</a:t>
              </a:r>
            </a:p>
          </p:txBody>
        </p:sp>
        <p:sp>
          <p:nvSpPr>
            <p:cNvPr id="18" name="TextBox 17">
              <a:extLst>
                <a:ext uri="{FF2B5EF4-FFF2-40B4-BE49-F238E27FC236}">
                  <a16:creationId xmlns:a16="http://schemas.microsoft.com/office/drawing/2014/main" id="{B48BB2E2-F0AA-3687-E29F-E52D8553E0CD}"/>
                </a:ext>
              </a:extLst>
            </p:cNvPr>
            <p:cNvSpPr txBox="1"/>
            <p:nvPr/>
          </p:nvSpPr>
          <p:spPr>
            <a:xfrm>
              <a:off x="8617132" y="2861080"/>
              <a:ext cx="2490651" cy="738664"/>
            </a:xfrm>
            <a:prstGeom prst="rect">
              <a:avLst/>
            </a:prstGeom>
            <a:noFill/>
          </p:spPr>
          <p:txBody>
            <a:bodyPr wrap="square" rtlCol="0">
              <a:spAutoFit/>
            </a:bodyPr>
            <a:lstStyle/>
            <a:p>
              <a:pPr algn="ctr"/>
              <a:r>
                <a:rPr lang="en-US" sz="1400"/>
                <a:t>It follows best practices and will set Taylor up for success this year.</a:t>
              </a:r>
            </a:p>
          </p:txBody>
        </p:sp>
      </p:grpSp>
      <p:pic>
        <p:nvPicPr>
          <p:cNvPr id="23" name="Picture 22" descr="A screenshot of a computer&#10;&#10;Description automatically generated">
            <a:extLst>
              <a:ext uri="{FF2B5EF4-FFF2-40B4-BE49-F238E27FC236}">
                <a16:creationId xmlns:a16="http://schemas.microsoft.com/office/drawing/2014/main" id="{CA31A66C-FFBE-5665-7459-111049EE030C}"/>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271712" y="1381066"/>
            <a:ext cx="7648575" cy="3038475"/>
          </a:xfrm>
          <a:prstGeom prst="rect">
            <a:avLst/>
          </a:prstGeom>
        </p:spPr>
      </p:pic>
      <p:sp>
        <p:nvSpPr>
          <p:cNvPr id="3" name="TextBox 2">
            <a:extLst>
              <a:ext uri="{FF2B5EF4-FFF2-40B4-BE49-F238E27FC236}">
                <a16:creationId xmlns:a16="http://schemas.microsoft.com/office/drawing/2014/main" id="{135D9DA8-9DEC-FABE-635A-5896D8865903}"/>
              </a:ext>
            </a:extLst>
          </p:cNvPr>
          <p:cNvSpPr txBox="1"/>
          <p:nvPr/>
        </p:nvSpPr>
        <p:spPr>
          <a:xfrm>
            <a:off x="2672316" y="2927497"/>
            <a:ext cx="6882809" cy="12404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ea typeface="+mn-lt"/>
                <a:cs typeface="+mn-lt"/>
              </a:rPr>
              <a:t>I came to Fidelity because I knew they would have all kinds of great opportunities to grow once I got my foot in the door. My most aspirational goal is to get a new role to be able to afford my dream home. </a:t>
            </a:r>
            <a:endParaRPr lang="en-US"/>
          </a:p>
        </p:txBody>
      </p:sp>
    </p:spTree>
    <p:extLst>
      <p:ext uri="{BB962C8B-B14F-4D97-AF65-F5344CB8AC3E}">
        <p14:creationId xmlns:p14="http://schemas.microsoft.com/office/powerpoint/2010/main" val="3521105481"/>
      </p:ext>
    </p:extLst>
  </p:cSld>
  <p:clrMapOvr>
    <a:masterClrMapping/>
  </p:clrMapOvr>
  <p:extLst>
    <p:ext uri="{6950BFC3-D8DA-4A85-94F7-54DA5524770B}">
      <p188:commentRel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37B0820-A8A0-C119-98AF-16B3AC4F7849}"/>
              </a:ext>
            </a:extLst>
          </p:cNvPr>
          <p:cNvSpPr txBox="1"/>
          <p:nvPr/>
        </p:nvSpPr>
        <p:spPr>
          <a:xfrm>
            <a:off x="722811" y="4361634"/>
            <a:ext cx="10458995" cy="646331"/>
          </a:xfrm>
          <a:prstGeom prst="rect">
            <a:avLst/>
          </a:prstGeom>
          <a:noFill/>
        </p:spPr>
        <p:txBody>
          <a:bodyPr wrap="square" rtlCol="0">
            <a:spAutoFit/>
          </a:bodyPr>
          <a:lstStyle/>
          <a:p>
            <a:pPr algn="ctr"/>
            <a:endParaRPr lang="en-US">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n-US"/>
          </a:p>
        </p:txBody>
      </p:sp>
      <p:sp>
        <p:nvSpPr>
          <p:cNvPr id="10" name="Rectangle: Rounded Corners 9">
            <a:extLst>
              <a:ext uri="{FF2B5EF4-FFF2-40B4-BE49-F238E27FC236}">
                <a16:creationId xmlns:a16="http://schemas.microsoft.com/office/drawing/2014/main" id="{6F4CB486-85FE-8CEC-4B87-B4E1E3CEA8E1}"/>
              </a:ext>
            </a:extLst>
          </p:cNvPr>
          <p:cNvSpPr/>
          <p:nvPr/>
        </p:nvSpPr>
        <p:spPr>
          <a:xfrm>
            <a:off x="8786949" y="5947954"/>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t>Next</a:t>
            </a:r>
          </a:p>
        </p:txBody>
      </p:sp>
      <p:sp>
        <p:nvSpPr>
          <p:cNvPr id="2" name="Rectangle: Rounded Corners 1">
            <a:extLst>
              <a:ext uri="{FF2B5EF4-FFF2-40B4-BE49-F238E27FC236}">
                <a16:creationId xmlns:a16="http://schemas.microsoft.com/office/drawing/2014/main" id="{BA6917A9-7CE7-59FE-64E1-2D779602F7BE}"/>
              </a:ext>
            </a:extLst>
          </p:cNvPr>
          <p:cNvSpPr/>
          <p:nvPr/>
        </p:nvSpPr>
        <p:spPr>
          <a:xfrm>
            <a:off x="335285" y="5947953"/>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t>Back</a:t>
            </a:r>
          </a:p>
        </p:txBody>
      </p:sp>
      <p:pic>
        <p:nvPicPr>
          <p:cNvPr id="3" name="Graphic 2" descr="Male profile with solid fill">
            <a:extLst>
              <a:ext uri="{FF2B5EF4-FFF2-40B4-BE49-F238E27FC236}">
                <a16:creationId xmlns:a16="http://schemas.microsoft.com/office/drawing/2014/main" id="{706AD565-3593-3B05-B715-2ADE50D4317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76762" y="1526252"/>
            <a:ext cx="2695575" cy="2695575"/>
          </a:xfrm>
          <a:prstGeom prst="rect">
            <a:avLst/>
          </a:prstGeom>
        </p:spPr>
      </p:pic>
      <p:pic>
        <p:nvPicPr>
          <p:cNvPr id="7" name="Graphic 6" descr="Rating 1 Star with solid fill">
            <a:extLst>
              <a:ext uri="{FF2B5EF4-FFF2-40B4-BE49-F238E27FC236}">
                <a16:creationId xmlns:a16="http://schemas.microsoft.com/office/drawing/2014/main" id="{605F56BD-D3BF-BD0C-7391-2972B672DCC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67349" y="540890"/>
            <a:ext cx="914400" cy="914400"/>
          </a:xfrm>
          <a:prstGeom prst="rect">
            <a:avLst/>
          </a:prstGeom>
        </p:spPr>
      </p:pic>
      <p:sp>
        <p:nvSpPr>
          <p:cNvPr id="11" name="TextBox 10">
            <a:extLst>
              <a:ext uri="{FF2B5EF4-FFF2-40B4-BE49-F238E27FC236}">
                <a16:creationId xmlns:a16="http://schemas.microsoft.com/office/drawing/2014/main" id="{0D07AC80-646D-B9A7-86DA-B43E59635722}"/>
              </a:ext>
            </a:extLst>
          </p:cNvPr>
          <p:cNvSpPr txBox="1"/>
          <p:nvPr/>
        </p:nvSpPr>
        <p:spPr>
          <a:xfrm>
            <a:off x="1639185" y="4506141"/>
            <a:ext cx="8856617" cy="923330"/>
          </a:xfrm>
          <a:prstGeom prst="rect">
            <a:avLst/>
          </a:prstGeom>
          <a:solidFill>
            <a:schemeClr val="bg1"/>
          </a:solidFill>
          <a:ln w="19050">
            <a:solidFill>
              <a:schemeClr val="accent6"/>
            </a:solidFill>
          </a:ln>
        </p:spPr>
        <p:txBody>
          <a:bodyPr wrap="square" lIns="91440" tIns="45720" rIns="91440" bIns="45720" rtlCol="0" anchor="t">
            <a:spAutoFit/>
          </a:bodyPr>
          <a:lstStyle/>
          <a:p>
            <a:pPr algn="ctr"/>
            <a:r>
              <a:rPr lang="en-US">
                <a:cs typeface="Calibri"/>
              </a:rPr>
              <a:t>Great evaluation! This section of Taylor's Individual Practice Plan needs significant revision to follow best practices.  It needs to be professionally focused, include relevant milestones, and include more specificity on what they want to accomplish this year and why. </a:t>
            </a:r>
          </a:p>
        </p:txBody>
      </p:sp>
    </p:spTree>
    <p:extLst>
      <p:ext uri="{BB962C8B-B14F-4D97-AF65-F5344CB8AC3E}">
        <p14:creationId xmlns:p14="http://schemas.microsoft.com/office/powerpoint/2010/main" val="3925685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37B0820-A8A0-C119-98AF-16B3AC4F7849}"/>
              </a:ext>
            </a:extLst>
          </p:cNvPr>
          <p:cNvSpPr txBox="1"/>
          <p:nvPr/>
        </p:nvSpPr>
        <p:spPr>
          <a:xfrm>
            <a:off x="722811" y="4361634"/>
            <a:ext cx="10458995" cy="646331"/>
          </a:xfrm>
          <a:prstGeom prst="rect">
            <a:avLst/>
          </a:prstGeom>
          <a:noFill/>
        </p:spPr>
        <p:txBody>
          <a:bodyPr wrap="square" rtlCol="0">
            <a:spAutoFit/>
          </a:bodyPr>
          <a:lstStyle/>
          <a:p>
            <a:pPr algn="ctr"/>
            <a:endParaRPr lang="en-US">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n-US"/>
          </a:p>
        </p:txBody>
      </p:sp>
      <p:sp>
        <p:nvSpPr>
          <p:cNvPr id="10" name="Rectangle: Rounded Corners 9">
            <a:extLst>
              <a:ext uri="{FF2B5EF4-FFF2-40B4-BE49-F238E27FC236}">
                <a16:creationId xmlns:a16="http://schemas.microsoft.com/office/drawing/2014/main" id="{6F4CB486-85FE-8CEC-4B87-B4E1E3CEA8E1}"/>
              </a:ext>
            </a:extLst>
          </p:cNvPr>
          <p:cNvSpPr/>
          <p:nvPr/>
        </p:nvSpPr>
        <p:spPr>
          <a:xfrm>
            <a:off x="8786949" y="5947954"/>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t>Next</a:t>
            </a:r>
          </a:p>
        </p:txBody>
      </p:sp>
      <p:sp>
        <p:nvSpPr>
          <p:cNvPr id="2" name="Rectangle: Rounded Corners 1">
            <a:extLst>
              <a:ext uri="{FF2B5EF4-FFF2-40B4-BE49-F238E27FC236}">
                <a16:creationId xmlns:a16="http://schemas.microsoft.com/office/drawing/2014/main" id="{BA6917A9-7CE7-59FE-64E1-2D779602F7BE}"/>
              </a:ext>
            </a:extLst>
          </p:cNvPr>
          <p:cNvSpPr/>
          <p:nvPr/>
        </p:nvSpPr>
        <p:spPr>
          <a:xfrm>
            <a:off x="335285" y="5947953"/>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t>Back</a:t>
            </a:r>
          </a:p>
        </p:txBody>
      </p:sp>
      <p:pic>
        <p:nvPicPr>
          <p:cNvPr id="3" name="Graphic 2" descr="Male profile with solid fill">
            <a:extLst>
              <a:ext uri="{FF2B5EF4-FFF2-40B4-BE49-F238E27FC236}">
                <a16:creationId xmlns:a16="http://schemas.microsoft.com/office/drawing/2014/main" id="{706AD565-3593-3B05-B715-2ADE50D4317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76762" y="1526252"/>
            <a:ext cx="2695575" cy="2695575"/>
          </a:xfrm>
          <a:prstGeom prst="rect">
            <a:avLst/>
          </a:prstGeom>
        </p:spPr>
      </p:pic>
      <p:pic>
        <p:nvPicPr>
          <p:cNvPr id="4" name="Graphic 3" descr="Rating Star with solid fill">
            <a:extLst>
              <a:ext uri="{FF2B5EF4-FFF2-40B4-BE49-F238E27FC236}">
                <a16:creationId xmlns:a16="http://schemas.microsoft.com/office/drawing/2014/main" id="{35516454-40C0-0E6E-448D-4DBCC10ECCE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67349" y="560136"/>
            <a:ext cx="914400" cy="914400"/>
          </a:xfrm>
          <a:prstGeom prst="rect">
            <a:avLst/>
          </a:prstGeom>
        </p:spPr>
      </p:pic>
      <p:sp>
        <p:nvSpPr>
          <p:cNvPr id="9" name="TextBox 8">
            <a:extLst>
              <a:ext uri="{FF2B5EF4-FFF2-40B4-BE49-F238E27FC236}">
                <a16:creationId xmlns:a16="http://schemas.microsoft.com/office/drawing/2014/main" id="{98A9A692-3E0C-BB9F-F24D-17B14B55A2A2}"/>
              </a:ext>
            </a:extLst>
          </p:cNvPr>
          <p:cNvSpPr txBox="1"/>
          <p:nvPr/>
        </p:nvSpPr>
        <p:spPr>
          <a:xfrm>
            <a:off x="1577162" y="4091790"/>
            <a:ext cx="8856617" cy="1200329"/>
          </a:xfrm>
          <a:prstGeom prst="rect">
            <a:avLst/>
          </a:prstGeom>
          <a:solidFill>
            <a:schemeClr val="bg1"/>
          </a:solidFill>
          <a:ln w="19050">
            <a:solidFill>
              <a:schemeClr val="accent6"/>
            </a:solidFill>
          </a:ln>
        </p:spPr>
        <p:txBody>
          <a:bodyPr wrap="square" lIns="91440" tIns="45720" rIns="91440" bIns="45720" rtlCol="0" anchor="t">
            <a:spAutoFit/>
          </a:bodyPr>
          <a:lstStyle/>
          <a:p>
            <a:pPr algn="ctr"/>
            <a:r>
              <a:rPr lang="en-US"/>
              <a:t>Not quite. Taylor did generally mention career aspirations, but from a very personal perspective that doesn't lend to skill development or growing into their professional brand. This will lead to commitments that are not relevant to the purpose of an Individual Practice Plan and make identifying skills and resources to help them difficult. </a:t>
            </a:r>
          </a:p>
        </p:txBody>
      </p:sp>
    </p:spTree>
    <p:extLst>
      <p:ext uri="{BB962C8B-B14F-4D97-AF65-F5344CB8AC3E}">
        <p14:creationId xmlns:p14="http://schemas.microsoft.com/office/powerpoint/2010/main" val="2017864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id="{6F4CB486-85FE-8CEC-4B87-B4E1E3CEA8E1}"/>
              </a:ext>
            </a:extLst>
          </p:cNvPr>
          <p:cNvSpPr/>
          <p:nvPr/>
        </p:nvSpPr>
        <p:spPr>
          <a:xfrm>
            <a:off x="8786949" y="5947954"/>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t>Next</a:t>
            </a:r>
          </a:p>
        </p:txBody>
      </p:sp>
      <p:sp>
        <p:nvSpPr>
          <p:cNvPr id="2" name="Rectangle: Rounded Corners 1">
            <a:extLst>
              <a:ext uri="{FF2B5EF4-FFF2-40B4-BE49-F238E27FC236}">
                <a16:creationId xmlns:a16="http://schemas.microsoft.com/office/drawing/2014/main" id="{BA6917A9-7CE7-59FE-64E1-2D779602F7BE}"/>
              </a:ext>
            </a:extLst>
          </p:cNvPr>
          <p:cNvSpPr/>
          <p:nvPr/>
        </p:nvSpPr>
        <p:spPr>
          <a:xfrm>
            <a:off x="335285" y="5947953"/>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t>Back</a:t>
            </a:r>
          </a:p>
        </p:txBody>
      </p:sp>
      <p:pic>
        <p:nvPicPr>
          <p:cNvPr id="3" name="Graphic 2" descr="Male profile with solid fill">
            <a:extLst>
              <a:ext uri="{FF2B5EF4-FFF2-40B4-BE49-F238E27FC236}">
                <a16:creationId xmlns:a16="http://schemas.microsoft.com/office/drawing/2014/main" id="{706AD565-3593-3B05-B715-2ADE50D4317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76762" y="1526252"/>
            <a:ext cx="2695575" cy="2695575"/>
          </a:xfrm>
          <a:prstGeom prst="rect">
            <a:avLst/>
          </a:prstGeom>
        </p:spPr>
      </p:pic>
      <p:pic>
        <p:nvPicPr>
          <p:cNvPr id="4" name="Graphic 3" descr="Rating 3 Star with solid fill">
            <a:extLst>
              <a:ext uri="{FF2B5EF4-FFF2-40B4-BE49-F238E27FC236}">
                <a16:creationId xmlns:a16="http://schemas.microsoft.com/office/drawing/2014/main" id="{F9B220D7-637E-40AF-01A3-604DB5CCD5E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67349" y="541473"/>
            <a:ext cx="914400" cy="914400"/>
          </a:xfrm>
          <a:prstGeom prst="rect">
            <a:avLst/>
          </a:prstGeom>
        </p:spPr>
      </p:pic>
      <p:sp>
        <p:nvSpPr>
          <p:cNvPr id="11" name="TextBox 10">
            <a:extLst>
              <a:ext uri="{FF2B5EF4-FFF2-40B4-BE49-F238E27FC236}">
                <a16:creationId xmlns:a16="http://schemas.microsoft.com/office/drawing/2014/main" id="{A2A37347-25A0-36A6-E23F-7CA06A2A8A57}"/>
              </a:ext>
            </a:extLst>
          </p:cNvPr>
          <p:cNvSpPr txBox="1"/>
          <p:nvPr/>
        </p:nvSpPr>
        <p:spPr>
          <a:xfrm>
            <a:off x="1523999" y="4435257"/>
            <a:ext cx="8856617" cy="646331"/>
          </a:xfrm>
          <a:prstGeom prst="rect">
            <a:avLst/>
          </a:prstGeom>
          <a:solidFill>
            <a:schemeClr val="bg1"/>
          </a:solidFill>
          <a:ln w="19050">
            <a:solidFill>
              <a:schemeClr val="accent6"/>
            </a:solidFill>
          </a:ln>
        </p:spPr>
        <p:txBody>
          <a:bodyPr wrap="square" lIns="91440" tIns="45720" rIns="91440" bIns="45720" rtlCol="0" anchor="t">
            <a:spAutoFit/>
          </a:bodyPr>
          <a:lstStyle/>
          <a:p>
            <a:pPr algn="ctr"/>
            <a:r>
              <a:rPr lang="en-US"/>
              <a:t>That feedback is contradictory to the best practices of specificity, professionally focused, and being reasonably attainable within the performance year. </a:t>
            </a:r>
            <a:endParaRPr lang="en-US">
              <a:cs typeface="Calibri"/>
            </a:endParaRPr>
          </a:p>
        </p:txBody>
      </p:sp>
    </p:spTree>
    <p:extLst>
      <p:ext uri="{BB962C8B-B14F-4D97-AF65-F5344CB8AC3E}">
        <p14:creationId xmlns:p14="http://schemas.microsoft.com/office/powerpoint/2010/main" val="1552641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id="{6F4CB486-85FE-8CEC-4B87-B4E1E3CEA8E1}"/>
              </a:ext>
            </a:extLst>
          </p:cNvPr>
          <p:cNvSpPr/>
          <p:nvPr/>
        </p:nvSpPr>
        <p:spPr>
          <a:xfrm>
            <a:off x="8786949" y="5947954"/>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Next</a:t>
            </a:r>
          </a:p>
        </p:txBody>
      </p:sp>
      <p:sp>
        <p:nvSpPr>
          <p:cNvPr id="2" name="Rectangle: Rounded Corners 1">
            <a:extLst>
              <a:ext uri="{FF2B5EF4-FFF2-40B4-BE49-F238E27FC236}">
                <a16:creationId xmlns:a16="http://schemas.microsoft.com/office/drawing/2014/main" id="{BA6917A9-7CE7-59FE-64E1-2D779602F7BE}"/>
              </a:ext>
            </a:extLst>
          </p:cNvPr>
          <p:cNvSpPr/>
          <p:nvPr/>
        </p:nvSpPr>
        <p:spPr>
          <a:xfrm>
            <a:off x="335285" y="5947953"/>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Back</a:t>
            </a:r>
          </a:p>
        </p:txBody>
      </p:sp>
      <p:sp>
        <p:nvSpPr>
          <p:cNvPr id="11" name="TextBox 10">
            <a:extLst>
              <a:ext uri="{FF2B5EF4-FFF2-40B4-BE49-F238E27FC236}">
                <a16:creationId xmlns:a16="http://schemas.microsoft.com/office/drawing/2014/main" id="{B2D73052-C370-ECF9-831E-DB7DEB3DBE61}"/>
              </a:ext>
            </a:extLst>
          </p:cNvPr>
          <p:cNvSpPr txBox="1"/>
          <p:nvPr/>
        </p:nvSpPr>
        <p:spPr>
          <a:xfrm>
            <a:off x="1428749" y="510807"/>
            <a:ext cx="8856617" cy="646331"/>
          </a:xfrm>
          <a:prstGeom prst="rect">
            <a:avLst/>
          </a:prstGeom>
          <a:solidFill>
            <a:schemeClr val="bg1"/>
          </a:solidFill>
          <a:ln w="19050">
            <a:solidFill>
              <a:schemeClr val="accent6"/>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Review the Align section of Taylor’s Individual Practice Plan, then select a rating for this section.</a:t>
            </a:r>
          </a:p>
        </p:txBody>
      </p:sp>
      <p:grpSp>
        <p:nvGrpSpPr>
          <p:cNvPr id="14" name="Group 13">
            <a:extLst>
              <a:ext uri="{FF2B5EF4-FFF2-40B4-BE49-F238E27FC236}">
                <a16:creationId xmlns:a16="http://schemas.microsoft.com/office/drawing/2014/main" id="{928AEBAC-66D6-AC84-1AD7-652EEF2561FE}"/>
              </a:ext>
            </a:extLst>
          </p:cNvPr>
          <p:cNvGrpSpPr/>
          <p:nvPr/>
        </p:nvGrpSpPr>
        <p:grpSpPr>
          <a:xfrm>
            <a:off x="688521" y="4329701"/>
            <a:ext cx="10472057" cy="1377518"/>
            <a:chOff x="635726" y="2222226"/>
            <a:chExt cx="10472057" cy="1377518"/>
          </a:xfrm>
        </p:grpSpPr>
        <p:grpSp>
          <p:nvGrpSpPr>
            <p:cNvPr id="15" name="Group 14">
              <a:extLst>
                <a:ext uri="{FF2B5EF4-FFF2-40B4-BE49-F238E27FC236}">
                  <a16:creationId xmlns:a16="http://schemas.microsoft.com/office/drawing/2014/main" id="{9CCA45DE-787D-17B4-E8CC-C5300DE34FEF}"/>
                </a:ext>
              </a:extLst>
            </p:cNvPr>
            <p:cNvGrpSpPr/>
            <p:nvPr/>
          </p:nvGrpSpPr>
          <p:grpSpPr>
            <a:xfrm>
              <a:off x="1355003" y="2222226"/>
              <a:ext cx="8877568" cy="914400"/>
              <a:chOff x="1323707" y="4914477"/>
              <a:chExt cx="8877568" cy="914400"/>
            </a:xfrm>
          </p:grpSpPr>
          <p:pic>
            <p:nvPicPr>
              <p:cNvPr id="19" name="Graphic 18" descr="Rating Star with solid fill">
                <a:extLst>
                  <a:ext uri="{FF2B5EF4-FFF2-40B4-BE49-F238E27FC236}">
                    <a16:creationId xmlns:a16="http://schemas.microsoft.com/office/drawing/2014/main" id="{2A69DD7D-0C84-C678-2356-CC19128FD9A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05291" y="4914477"/>
                <a:ext cx="914400" cy="914400"/>
              </a:xfrm>
              <a:prstGeom prst="rect">
                <a:avLst/>
              </a:prstGeom>
            </p:spPr>
          </p:pic>
          <p:pic>
            <p:nvPicPr>
              <p:cNvPr id="20" name="Graphic 19" descr="Rating 3 Star with solid fill">
                <a:extLst>
                  <a:ext uri="{FF2B5EF4-FFF2-40B4-BE49-F238E27FC236}">
                    <a16:creationId xmlns:a16="http://schemas.microsoft.com/office/drawing/2014/main" id="{6B76E3B9-53A6-2B44-189B-BD6794D8999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286875" y="4914477"/>
                <a:ext cx="914400" cy="914400"/>
              </a:xfrm>
              <a:prstGeom prst="rect">
                <a:avLst/>
              </a:prstGeom>
            </p:spPr>
          </p:pic>
          <p:pic>
            <p:nvPicPr>
              <p:cNvPr id="21" name="Graphic 20" descr="Rating 1 Star with solid fill">
                <a:extLst>
                  <a:ext uri="{FF2B5EF4-FFF2-40B4-BE49-F238E27FC236}">
                    <a16:creationId xmlns:a16="http://schemas.microsoft.com/office/drawing/2014/main" id="{B1EE8BC4-8288-0105-5C63-23019D315BC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323707" y="4914477"/>
                <a:ext cx="914400" cy="914400"/>
              </a:xfrm>
              <a:prstGeom prst="rect">
                <a:avLst/>
              </a:prstGeom>
            </p:spPr>
          </p:pic>
        </p:grpSp>
        <p:sp>
          <p:nvSpPr>
            <p:cNvPr id="16" name="TextBox 15">
              <a:extLst>
                <a:ext uri="{FF2B5EF4-FFF2-40B4-BE49-F238E27FC236}">
                  <a16:creationId xmlns:a16="http://schemas.microsoft.com/office/drawing/2014/main" id="{2F9C9AC7-C2EA-983F-C8C7-D7E23B6968E1}"/>
                </a:ext>
              </a:extLst>
            </p:cNvPr>
            <p:cNvSpPr txBox="1"/>
            <p:nvPr/>
          </p:nvSpPr>
          <p:spPr>
            <a:xfrm>
              <a:off x="635726" y="2861080"/>
              <a:ext cx="2490651"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It does not follow best practices and needs significant revision to be effective. </a:t>
              </a:r>
            </a:p>
          </p:txBody>
        </p:sp>
        <p:sp>
          <p:nvSpPr>
            <p:cNvPr id="17" name="TextBox 16">
              <a:extLst>
                <a:ext uri="{FF2B5EF4-FFF2-40B4-BE49-F238E27FC236}">
                  <a16:creationId xmlns:a16="http://schemas.microsoft.com/office/drawing/2014/main" id="{3FE3A1F6-9C72-109F-A432-62066E81F243}"/>
                </a:ext>
              </a:extLst>
            </p:cNvPr>
            <p:cNvSpPr txBox="1"/>
            <p:nvPr/>
          </p:nvSpPr>
          <p:spPr>
            <a:xfrm>
              <a:off x="4548461" y="2861080"/>
              <a:ext cx="2490651"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It could use a little refinement, but overall it is in good shape for Taylor to use this year.</a:t>
              </a:r>
            </a:p>
          </p:txBody>
        </p:sp>
        <p:sp>
          <p:nvSpPr>
            <p:cNvPr id="18" name="TextBox 17">
              <a:extLst>
                <a:ext uri="{FF2B5EF4-FFF2-40B4-BE49-F238E27FC236}">
                  <a16:creationId xmlns:a16="http://schemas.microsoft.com/office/drawing/2014/main" id="{B48BB2E2-F0AA-3687-E29F-E52D8553E0CD}"/>
                </a:ext>
              </a:extLst>
            </p:cNvPr>
            <p:cNvSpPr txBox="1"/>
            <p:nvPr/>
          </p:nvSpPr>
          <p:spPr>
            <a:xfrm>
              <a:off x="8617132" y="2861080"/>
              <a:ext cx="2490651"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It follows best practices and will set Taylor up for success this year.</a:t>
              </a:r>
            </a:p>
          </p:txBody>
        </p:sp>
      </p:grpSp>
      <p:pic>
        <p:nvPicPr>
          <p:cNvPr id="23" name="Picture 22">
            <a:extLst>
              <a:ext uri="{FF2B5EF4-FFF2-40B4-BE49-F238E27FC236}">
                <a16:creationId xmlns:a16="http://schemas.microsoft.com/office/drawing/2014/main" id="{CA31A66C-FFBE-5665-7459-111049EE030C}"/>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3499012" y="1381066"/>
            <a:ext cx="5193974" cy="3038475"/>
          </a:xfrm>
          <a:prstGeom prst="rect">
            <a:avLst/>
          </a:prstGeom>
        </p:spPr>
      </p:pic>
      <p:sp>
        <p:nvSpPr>
          <p:cNvPr id="3" name="TextBox 2">
            <a:extLst>
              <a:ext uri="{FF2B5EF4-FFF2-40B4-BE49-F238E27FC236}">
                <a16:creationId xmlns:a16="http://schemas.microsoft.com/office/drawing/2014/main" id="{8A467CBB-FEEB-FB04-E0E9-C4C61D22247E}"/>
              </a:ext>
            </a:extLst>
          </p:cNvPr>
          <p:cNvSpPr txBox="1"/>
          <p:nvPr/>
        </p:nvSpPr>
        <p:spPr>
          <a:xfrm>
            <a:off x="3638107" y="2418907"/>
            <a:ext cx="4875027" cy="184665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a:ea typeface="+mn-lt"/>
                <a:cs typeface="+mn-lt"/>
              </a:rPr>
              <a:t>If I focus in on moving into a new role, there is a lot that I need to do to get there and it could take more than one year. I guess by the end of this year I will want to have grown my professional network to expand outside of my current team, and make sure that my personal brand is authentic, professional, and positive. This would help me by having a larger network but also potentially help me when I need some additional guidance, support, or diverse perspectives to make sure I'm providing the best service that I can. </a:t>
            </a:r>
            <a:endParaRPr lang="en-US" sz="1200"/>
          </a:p>
          <a:p>
            <a:pPr algn="l"/>
            <a:endParaRPr lang="en-US">
              <a:cs typeface="Calibri"/>
            </a:endParaRPr>
          </a:p>
        </p:txBody>
      </p:sp>
    </p:spTree>
    <p:extLst>
      <p:ext uri="{BB962C8B-B14F-4D97-AF65-F5344CB8AC3E}">
        <p14:creationId xmlns:p14="http://schemas.microsoft.com/office/powerpoint/2010/main" val="1829515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37B0820-A8A0-C119-98AF-16B3AC4F7849}"/>
              </a:ext>
            </a:extLst>
          </p:cNvPr>
          <p:cNvSpPr txBox="1"/>
          <p:nvPr/>
        </p:nvSpPr>
        <p:spPr>
          <a:xfrm>
            <a:off x="722811" y="4361634"/>
            <a:ext cx="10458995"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 name="Rectangle: Rounded Corners 9">
            <a:extLst>
              <a:ext uri="{FF2B5EF4-FFF2-40B4-BE49-F238E27FC236}">
                <a16:creationId xmlns:a16="http://schemas.microsoft.com/office/drawing/2014/main" id="{6F4CB486-85FE-8CEC-4B87-B4E1E3CEA8E1}"/>
              </a:ext>
            </a:extLst>
          </p:cNvPr>
          <p:cNvSpPr/>
          <p:nvPr/>
        </p:nvSpPr>
        <p:spPr>
          <a:xfrm>
            <a:off x="8786949" y="5947954"/>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Next</a:t>
            </a:r>
          </a:p>
        </p:txBody>
      </p:sp>
      <p:sp>
        <p:nvSpPr>
          <p:cNvPr id="2" name="Rectangle: Rounded Corners 1">
            <a:extLst>
              <a:ext uri="{FF2B5EF4-FFF2-40B4-BE49-F238E27FC236}">
                <a16:creationId xmlns:a16="http://schemas.microsoft.com/office/drawing/2014/main" id="{BA6917A9-7CE7-59FE-64E1-2D779602F7BE}"/>
              </a:ext>
            </a:extLst>
          </p:cNvPr>
          <p:cNvSpPr/>
          <p:nvPr/>
        </p:nvSpPr>
        <p:spPr>
          <a:xfrm>
            <a:off x="335285" y="5947953"/>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Back</a:t>
            </a:r>
          </a:p>
        </p:txBody>
      </p:sp>
      <p:pic>
        <p:nvPicPr>
          <p:cNvPr id="3" name="Graphic 2" descr="Male profile with solid fill">
            <a:extLst>
              <a:ext uri="{FF2B5EF4-FFF2-40B4-BE49-F238E27FC236}">
                <a16:creationId xmlns:a16="http://schemas.microsoft.com/office/drawing/2014/main" id="{706AD565-3593-3B05-B715-2ADE50D4317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76762" y="1526252"/>
            <a:ext cx="2695575" cy="2695575"/>
          </a:xfrm>
          <a:prstGeom prst="rect">
            <a:avLst/>
          </a:prstGeom>
        </p:spPr>
      </p:pic>
      <p:pic>
        <p:nvPicPr>
          <p:cNvPr id="7" name="Graphic 6" descr="Rating 1 Star with solid fill">
            <a:extLst>
              <a:ext uri="{FF2B5EF4-FFF2-40B4-BE49-F238E27FC236}">
                <a16:creationId xmlns:a16="http://schemas.microsoft.com/office/drawing/2014/main" id="{605F56BD-D3BF-BD0C-7391-2972B672DCC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67349" y="540890"/>
            <a:ext cx="914400" cy="914400"/>
          </a:xfrm>
          <a:prstGeom prst="rect">
            <a:avLst/>
          </a:prstGeom>
        </p:spPr>
      </p:pic>
      <p:sp>
        <p:nvSpPr>
          <p:cNvPr id="9" name="TextBox 8">
            <a:extLst>
              <a:ext uri="{FF2B5EF4-FFF2-40B4-BE49-F238E27FC236}">
                <a16:creationId xmlns:a16="http://schemas.microsoft.com/office/drawing/2014/main" id="{079F81ED-9882-FF7C-E071-B6D4D104B0AF}"/>
              </a:ext>
            </a:extLst>
          </p:cNvPr>
          <p:cNvSpPr txBox="1"/>
          <p:nvPr/>
        </p:nvSpPr>
        <p:spPr>
          <a:xfrm>
            <a:off x="1417673" y="4038627"/>
            <a:ext cx="8856617" cy="1754326"/>
          </a:xfrm>
          <a:prstGeom prst="rect">
            <a:avLst/>
          </a:prstGeom>
          <a:solidFill>
            <a:schemeClr val="bg1"/>
          </a:solidFill>
          <a:ln w="19050">
            <a:solidFill>
              <a:schemeClr val="accent6"/>
            </a:solidFill>
          </a:ln>
        </p:spPr>
        <p:txBody>
          <a:bodyPr wrap="square" lIns="91440" tIns="45720" rIns="91440" bIns="45720" rtlCol="0" anchor="t">
            <a:spAutoFit/>
          </a:bodyPr>
          <a:lstStyle/>
          <a:p>
            <a:pPr algn="ctr">
              <a:defRPr/>
            </a:pPr>
            <a:r>
              <a:rPr lang="en-US">
                <a:solidFill>
                  <a:prstClr val="black"/>
                </a:solidFill>
                <a:ea typeface="+mn-lt"/>
                <a:cs typeface="+mn-lt"/>
              </a:rPr>
              <a:t>Not quite. There are parts of Taylor's Align section that are close to meeting best practices, such as professional alignments and being specific in some of their responses around how networking would help them grow, but also parts of this section that need further refinement, such as adding how their commitments will ensure they're supporting the business goal of "help more people" and being more deliberate in their commitments as opposed to phrasing such as "I guess". </a:t>
            </a:r>
          </a:p>
        </p:txBody>
      </p:sp>
    </p:spTree>
    <p:extLst>
      <p:ext uri="{BB962C8B-B14F-4D97-AF65-F5344CB8AC3E}">
        <p14:creationId xmlns:p14="http://schemas.microsoft.com/office/powerpoint/2010/main" val="4218346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37B0820-A8A0-C119-98AF-16B3AC4F7849}"/>
              </a:ext>
            </a:extLst>
          </p:cNvPr>
          <p:cNvSpPr txBox="1"/>
          <p:nvPr/>
        </p:nvSpPr>
        <p:spPr>
          <a:xfrm>
            <a:off x="722811" y="4361634"/>
            <a:ext cx="10458995"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 name="Rectangle: Rounded Corners 9">
            <a:extLst>
              <a:ext uri="{FF2B5EF4-FFF2-40B4-BE49-F238E27FC236}">
                <a16:creationId xmlns:a16="http://schemas.microsoft.com/office/drawing/2014/main" id="{6F4CB486-85FE-8CEC-4B87-B4E1E3CEA8E1}"/>
              </a:ext>
            </a:extLst>
          </p:cNvPr>
          <p:cNvSpPr/>
          <p:nvPr/>
        </p:nvSpPr>
        <p:spPr>
          <a:xfrm>
            <a:off x="8786949" y="5947954"/>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Next</a:t>
            </a:r>
          </a:p>
        </p:txBody>
      </p:sp>
      <p:sp>
        <p:nvSpPr>
          <p:cNvPr id="2" name="Rectangle: Rounded Corners 1">
            <a:extLst>
              <a:ext uri="{FF2B5EF4-FFF2-40B4-BE49-F238E27FC236}">
                <a16:creationId xmlns:a16="http://schemas.microsoft.com/office/drawing/2014/main" id="{BA6917A9-7CE7-59FE-64E1-2D779602F7BE}"/>
              </a:ext>
            </a:extLst>
          </p:cNvPr>
          <p:cNvSpPr/>
          <p:nvPr/>
        </p:nvSpPr>
        <p:spPr>
          <a:xfrm>
            <a:off x="335285" y="5947953"/>
            <a:ext cx="2891245" cy="67192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Back</a:t>
            </a:r>
          </a:p>
        </p:txBody>
      </p:sp>
      <p:pic>
        <p:nvPicPr>
          <p:cNvPr id="3" name="Graphic 2" descr="Male profile with solid fill">
            <a:extLst>
              <a:ext uri="{FF2B5EF4-FFF2-40B4-BE49-F238E27FC236}">
                <a16:creationId xmlns:a16="http://schemas.microsoft.com/office/drawing/2014/main" id="{706AD565-3593-3B05-B715-2ADE50D4317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76762" y="1526252"/>
            <a:ext cx="2695575" cy="2695575"/>
          </a:xfrm>
          <a:prstGeom prst="rect">
            <a:avLst/>
          </a:prstGeom>
        </p:spPr>
      </p:pic>
      <p:pic>
        <p:nvPicPr>
          <p:cNvPr id="4" name="Graphic 3" descr="Rating Star with solid fill">
            <a:extLst>
              <a:ext uri="{FF2B5EF4-FFF2-40B4-BE49-F238E27FC236}">
                <a16:creationId xmlns:a16="http://schemas.microsoft.com/office/drawing/2014/main" id="{35516454-40C0-0E6E-448D-4DBCC10ECCE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67349" y="560136"/>
            <a:ext cx="914400" cy="914400"/>
          </a:xfrm>
          <a:prstGeom prst="rect">
            <a:avLst/>
          </a:prstGeom>
        </p:spPr>
      </p:pic>
      <p:sp>
        <p:nvSpPr>
          <p:cNvPr id="8" name="TextBox 7">
            <a:extLst>
              <a:ext uri="{FF2B5EF4-FFF2-40B4-BE49-F238E27FC236}">
                <a16:creationId xmlns:a16="http://schemas.microsoft.com/office/drawing/2014/main" id="{67FC0DAB-F78A-9814-7EB6-762F1863A291}"/>
              </a:ext>
            </a:extLst>
          </p:cNvPr>
          <p:cNvSpPr txBox="1"/>
          <p:nvPr/>
        </p:nvSpPr>
        <p:spPr>
          <a:xfrm>
            <a:off x="1523999" y="4292789"/>
            <a:ext cx="8856617" cy="923330"/>
          </a:xfrm>
          <a:prstGeom prst="rect">
            <a:avLst/>
          </a:prstGeom>
          <a:solidFill>
            <a:schemeClr val="bg1"/>
          </a:solidFill>
          <a:ln w="19050">
            <a:solidFill>
              <a:schemeClr val="accent6"/>
            </a:solidFill>
          </a:ln>
        </p:spPr>
        <p:txBody>
          <a:bodyPr wrap="square" lIns="91440" tIns="45720" rIns="91440" bIns="45720" rtlCol="0" anchor="t">
            <a:spAutoFit/>
          </a:bodyPr>
          <a:lstStyle/>
          <a:p>
            <a:pPr algn="ctr">
              <a:defRPr/>
            </a:pPr>
            <a:r>
              <a:rPr lang="en-US">
                <a:solidFill>
                  <a:prstClr val="black"/>
                </a:solidFill>
                <a:latin typeface="Calibri" panose="020F0502020204030204"/>
              </a:rPr>
              <a:t>That is helpful feedback! Taylor's Ailgn component lacks specific behaviors and commitments needed to achieve their professional aspirations, they did a great job aligning their response in this section to the Inspire section of their plan. </a:t>
            </a:r>
            <a:endParaRPr lang="en-US" sz="1800" b="0" i="0" u="none" strike="noStrike" kern="1200" cap="none" spc="0" normalizeH="0" baseline="0" noProof="0">
              <a:ln>
                <a:noFill/>
              </a:ln>
              <a:solidFill>
                <a:prstClr val="black"/>
              </a:solidFill>
              <a:effectLst/>
              <a:uLnTx/>
              <a:uFillTx/>
              <a:latin typeface="Calibri" panose="020F0502020204030204"/>
              <a:cs typeface="Calibri"/>
            </a:endParaRPr>
          </a:p>
        </p:txBody>
      </p:sp>
    </p:spTree>
    <p:extLst>
      <p:ext uri="{BB962C8B-B14F-4D97-AF65-F5344CB8AC3E}">
        <p14:creationId xmlns:p14="http://schemas.microsoft.com/office/powerpoint/2010/main" val="16796477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B8108DB437E59429C53BA05EB428928" ma:contentTypeVersion="18" ma:contentTypeDescription="Create a new document." ma:contentTypeScope="" ma:versionID="8a65502d222e90d292fcfc1ae55c9221">
  <xsd:schema xmlns:xsd="http://www.w3.org/2001/XMLSchema" xmlns:xs="http://www.w3.org/2001/XMLSchema" xmlns:p="http://schemas.microsoft.com/office/2006/metadata/properties" xmlns:ns2="7753b8d7-0894-448c-91eb-4df0ba31f575" xmlns:ns3="5f1519f7-a385-48e6-8d18-a8f2d8ccf65d" targetNamespace="http://schemas.microsoft.com/office/2006/metadata/properties" ma:root="true" ma:fieldsID="90c3dbbb11613d27f8b5e5e2c96b7671" ns2:_="" ns3:_="">
    <xsd:import namespace="7753b8d7-0894-448c-91eb-4df0ba31f575"/>
    <xsd:import namespace="5f1519f7-a385-48e6-8d18-a8f2d8ccf65d"/>
    <xsd:element name="properties">
      <xsd:complexType>
        <xsd:sequence>
          <xsd:element name="documentManagement">
            <xsd:complexType>
              <xsd:all>
                <xsd:element ref="ns2:Status" minOccurs="0"/>
                <xsd:element ref="ns2:MediaServiceMetadata" minOccurs="0"/>
                <xsd:element ref="ns2:MediaServiceFastMetadata" minOccurs="0"/>
                <xsd:element ref="ns2:Program" minOccurs="0"/>
                <xsd:element ref="ns2:ContentType0" minOccurs="0"/>
                <xsd:element ref="ns2:Details" minOccurs="0"/>
                <xsd:element ref="ns2:ProjectGo_x002d_to"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LengthInSeconds" minOccurs="0"/>
                <xsd:element ref="ns2:MediaServiceOCR"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753b8d7-0894-448c-91eb-4df0ba31f575" elementFormDefault="qualified">
    <xsd:import namespace="http://schemas.microsoft.com/office/2006/documentManagement/types"/>
    <xsd:import namespace="http://schemas.microsoft.com/office/infopath/2007/PartnerControls"/>
    <xsd:element name="Status" ma:index="8" nillable="true" ma:displayName="Status" ma:default="Done" ma:format="Dropdown" ma:internalName="Status">
      <xsd:simpleType>
        <xsd:restriction base="dms:Choice">
          <xsd:enumeration value="Done"/>
          <xsd:enumeration value="In Progress"/>
          <xsd:enumeration value="In Review"/>
          <xsd:enumeration value="Flagged"/>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Program" ma:index="11" nillable="true" ma:displayName="Program" ma:format="Dropdown" ma:internalName="Program">
      <xsd:complexType>
        <xsd:complexContent>
          <xsd:extension base="dms:MultiChoice">
            <xsd:sequence>
              <xsd:element name="Value" maxOccurs="unbounded" minOccurs="0" nillable="true">
                <xsd:simpleType>
                  <xsd:restriction base="dms:Choice">
                    <xsd:enumeration value="LR1"/>
                    <xsd:enumeration value="LR2"/>
                    <xsd:enumeration value="L5"/>
                    <xsd:enumeration value="Squad"/>
                    <xsd:enumeration value="D&amp;I"/>
                    <xsd:enumeration value="NBL"/>
                    <xsd:enumeration value="FLL"/>
                    <xsd:enumeration value="Special"/>
                    <xsd:enumeration value="NAL"/>
                    <xsd:enumeration value="PI Launch"/>
                  </xsd:restriction>
                </xsd:simpleType>
              </xsd:element>
            </xsd:sequence>
          </xsd:extension>
        </xsd:complexContent>
      </xsd:complexType>
    </xsd:element>
    <xsd:element name="ContentType0" ma:index="12" nillable="true" ma:displayName="Content Type " ma:format="Dropdown" ma:internalName="ContentType0">
      <xsd:complexType>
        <xsd:complexContent>
          <xsd:extension base="dms:MultiChoiceFillIn">
            <xsd:sequence>
              <xsd:element name="Value" maxOccurs="unbounded" minOccurs="0" nillable="true">
                <xsd:simpleType>
                  <xsd:union memberTypes="dms:Text">
                    <xsd:simpleType>
                      <xsd:restriction base="dms:Choice">
                        <xsd:enumeration value="Leader Resource"/>
                        <xsd:enumeration value="User Data/Empathy Interview"/>
                        <xsd:enumeration value="Other"/>
                        <xsd:enumeration value="Leader Workshop Materials"/>
                        <xsd:enumeration value="Logistics"/>
                        <xsd:enumeration value="Planning"/>
                        <xsd:enumeration value="Data"/>
                        <xsd:enumeration value="Elevate Site Materials"/>
                        <xsd:enumeration value="Template"/>
                        <xsd:enumeration value="Process/Guide"/>
                        <xsd:enumeration value="Maintenance"/>
                      </xsd:restriction>
                    </xsd:simpleType>
                  </xsd:union>
                </xsd:simpleType>
              </xsd:element>
            </xsd:sequence>
          </xsd:extension>
        </xsd:complexContent>
      </xsd:complexType>
    </xsd:element>
    <xsd:element name="Details" ma:index="13" nillable="true" ma:displayName="Details " ma:format="Dropdown" ma:internalName="Details">
      <xsd:simpleType>
        <xsd:restriction base="dms:Note">
          <xsd:maxLength value="255"/>
        </xsd:restriction>
      </xsd:simpleType>
    </xsd:element>
    <xsd:element name="ProjectGo_x002d_to" ma:index="14" nillable="true" ma:displayName="Project Go-to" ma:format="Dropdown" ma:list="UserInfo" ma:SearchPeopleOnly="false" ma:SharePointGroup="0" ma:internalName="ProjectGo_x002d_to" ma:showField="NameWithPictureAndDetail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da5aa731-3981-4550-91eb-7c8270028580" ma:termSetId="09814cd3-568e-fe90-9814-8d621ff8fb84" ma:anchorId="fba54fb3-c3e1-fe81-a776-ca4b69148c4d" ma:open="true" ma:isKeyword="false">
      <xsd:complexType>
        <xsd:sequence>
          <xsd:element ref="pc:Terms" minOccurs="0" maxOccurs="1"/>
        </xsd:sequence>
      </xsd:complex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DateTaken" ma:index="22" nillable="true" ma:displayName="MediaServiceDateTaken" ma:hidden="true" ma:indexed="true" ma:internalName="MediaServiceDateTake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OCR" ma:index="24" nillable="true" ma:displayName="Extracted Text" ma:internalName="MediaServiceOCR" ma:readOnly="true">
      <xsd:simpleType>
        <xsd:restriction base="dms:Note">
          <xsd:maxLength value="255"/>
        </xsd:restrictio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1519f7-a385-48e6-8d18-a8f2d8ccf65d"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4c9f9af6-0656-4331-a2cb-59c264237bd4}" ma:internalName="TaxCatchAll" ma:showField="CatchAllData" ma:web="5f1519f7-a385-48e6-8d18-a8f2d8ccf65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rojectGo_x002d_to xmlns="7753b8d7-0894-448c-91eb-4df0ba31f575">
      <UserInfo>
        <DisplayName/>
        <AccountId xsi:nil="true"/>
        <AccountType/>
      </UserInfo>
    </ProjectGo_x002d_to>
    <Program xmlns="7753b8d7-0894-448c-91eb-4df0ba31f575" xsi:nil="true"/>
    <TaxCatchAll xmlns="5f1519f7-a385-48e6-8d18-a8f2d8ccf65d" xsi:nil="true"/>
    <ContentType0 xmlns="7753b8d7-0894-448c-91eb-4df0ba31f575" xsi:nil="true"/>
    <Status xmlns="7753b8d7-0894-448c-91eb-4df0ba31f575">Done</Status>
    <Details xmlns="7753b8d7-0894-448c-91eb-4df0ba31f575" xsi:nil="true"/>
    <lcf76f155ced4ddcb4097134ff3c332f xmlns="7753b8d7-0894-448c-91eb-4df0ba31f57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96FE24E-7D7E-48C8-B7D0-D1A6E5B7C930}">
  <ds:schemaRefs>
    <ds:schemaRef ds:uri="5f1519f7-a385-48e6-8d18-a8f2d8ccf65d"/>
    <ds:schemaRef ds:uri="7753b8d7-0894-448c-91eb-4df0ba31f57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8ABC64E-CDC5-4BBC-A4E6-05E1D3694B9D}">
  <ds:schemaRefs>
    <ds:schemaRef ds:uri="http://schemas.microsoft.com/sharepoint/v3/contenttype/forms"/>
  </ds:schemaRefs>
</ds:datastoreItem>
</file>

<file path=customXml/itemProps3.xml><?xml version="1.0" encoding="utf-8"?>
<ds:datastoreItem xmlns:ds="http://schemas.openxmlformats.org/officeDocument/2006/customXml" ds:itemID="{1E4708D3-693A-4530-88C3-9DF12392100E}">
  <ds:schemaRefs>
    <ds:schemaRef ds:uri="5f1519f7-a385-48e6-8d18-a8f2d8ccf65d"/>
    <ds:schemaRef ds:uri="7753b8d7-0894-448c-91eb-4df0ba31f57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15</Slides>
  <Notes>0</Notes>
  <HiddenSlides>0</HiddenSlide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Fidelity Investments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Andrews-Blair, Jennifer</dc:creator>
  <cp:revision>1</cp:revision>
  <dcterms:created xsi:type="dcterms:W3CDTF">2023-11-15T19:30:56Z</dcterms:created>
  <dcterms:modified xsi:type="dcterms:W3CDTF">2023-11-20T21:44:04Z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0x0101000B8108DB437E59429C53BA05EB428928</vt:lpwstr>
  </property>
  <property fmtid="{D5CDD505-2E9C-101B-9397-08002B2CF9AE}" pid="3" name="MSIP_Label_349c6ae4-2b56-494e-b841-9f67aea9b53d_Enabled">
    <vt:lpwstr>True</vt:lpwstr>
  </property>
  <property fmtid="{D5CDD505-2E9C-101B-9397-08002B2CF9AE}" pid="4" name="MSIP_Label_349c6ae4-2b56-494e-b841-9f67aea9b53d_SiteId">
    <vt:lpwstr>7521acbc-a68c-41e5-a975-1cf83066dd19</vt:lpwstr>
  </property>
  <property fmtid="{D5CDD505-2E9C-101B-9397-08002B2CF9AE}" pid="5" name="MSIP_Label_349c6ae4-2b56-494e-b841-9f67aea9b53d_SetDate">
    <vt:lpwstr>2023-11-15T20:25:14Z</vt:lpwstr>
  </property>
  <property fmtid="{D5CDD505-2E9C-101B-9397-08002B2CF9AE}" pid="6" name="MSIP_Label_349c6ae4-2b56-494e-b841-9f67aea9b53d_Name">
    <vt:lpwstr>Fidelity Confidential</vt:lpwstr>
  </property>
  <property fmtid="{D5CDD505-2E9C-101B-9397-08002B2CF9AE}" pid="7" name="MSIP_Label_349c6ae4-2b56-494e-b841-9f67aea9b53d_ActionId">
    <vt:lpwstr>2ad826e0-4203-4d52-bfdc-35fe24a481f6</vt:lpwstr>
  </property>
  <property fmtid="{D5CDD505-2E9C-101B-9397-08002B2CF9AE}" pid="8" name="MSIP_Label_349c6ae4-2b56-494e-b841-9f67aea9b53d_Removed">
    <vt:lpwstr>False</vt:lpwstr>
  </property>
  <property fmtid="{D5CDD505-2E9C-101B-9397-08002B2CF9AE}" pid="9" name="MSIP_Label_349c6ae4-2b56-494e-b841-9f67aea9b53d_Extended_MSFT_Method">
    <vt:lpwstr>Standard</vt:lpwstr>
  </property>
  <property fmtid="{D5CDD505-2E9C-101B-9397-08002B2CF9AE}" pid="10" name="Sensitivity">
    <vt:lpwstr>Fidelity Confidential</vt:lpwstr>
  </property>
  <property fmtid="{D5CDD505-2E9C-101B-9397-08002B2CF9AE}" pid="11" name="MediaServiceImageTags">
    <vt:lpwstr/>
  </property>
</Properties>
</file>